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4" r:id="rId3"/>
    <p:sldMasterId id="2147483700" r:id="rId4"/>
    <p:sldMasterId id="2147483713" r:id="rId5"/>
  </p:sldMasterIdLst>
  <p:notesMasterIdLst>
    <p:notesMasterId r:id="rId34"/>
  </p:notesMasterIdLst>
  <p:sldIdLst>
    <p:sldId id="257" r:id="rId6"/>
    <p:sldId id="310" r:id="rId7"/>
    <p:sldId id="301" r:id="rId8"/>
    <p:sldId id="468" r:id="rId9"/>
    <p:sldId id="441" r:id="rId10"/>
    <p:sldId id="442" r:id="rId11"/>
    <p:sldId id="443" r:id="rId12"/>
    <p:sldId id="444" r:id="rId13"/>
    <p:sldId id="463" r:id="rId14"/>
    <p:sldId id="464" r:id="rId15"/>
    <p:sldId id="465" r:id="rId16"/>
    <p:sldId id="263" r:id="rId17"/>
    <p:sldId id="265" r:id="rId18"/>
    <p:sldId id="267" r:id="rId19"/>
    <p:sldId id="462" r:id="rId20"/>
    <p:sldId id="459" r:id="rId21"/>
    <p:sldId id="466" r:id="rId22"/>
    <p:sldId id="455" r:id="rId23"/>
    <p:sldId id="460" r:id="rId24"/>
    <p:sldId id="469" r:id="rId25"/>
    <p:sldId id="270" r:id="rId26"/>
    <p:sldId id="445" r:id="rId27"/>
    <p:sldId id="458" r:id="rId28"/>
    <p:sldId id="467" r:id="rId29"/>
    <p:sldId id="470" r:id="rId30"/>
    <p:sldId id="472" r:id="rId31"/>
    <p:sldId id="473" r:id="rId32"/>
    <p:sldId id="30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28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91" autoAdjust="0"/>
    <p:restoredTop sz="93750" autoAdjust="0"/>
  </p:normalViewPr>
  <p:slideViewPr>
    <p:cSldViewPr snapToGrid="0">
      <p:cViewPr varScale="1">
        <p:scale>
          <a:sx n="84" d="100"/>
          <a:sy n="84" d="100"/>
        </p:scale>
        <p:origin x="8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E858C-4BD4-4A7F-B85F-ADF3EC152851}" type="datetimeFigureOut">
              <a:rPr lang="en-US" smtClean="0"/>
              <a:t>10/6/2019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81AB2-F172-4F9C-89DC-FE767403288B}" type="slidenum">
              <a:rPr lang="en-US" smtClean="0"/>
              <a:t>‹#›</a:t>
            </a:fld>
            <a:endParaRPr lang="en-US"/>
          </a:p>
        </p:txBody>
      </p:sp>
    </p:spTree>
    <p:extLst>
      <p:ext uri="{BB962C8B-B14F-4D97-AF65-F5344CB8AC3E}">
        <p14:creationId xmlns:p14="http://schemas.microsoft.com/office/powerpoint/2010/main" val="63273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581AB2-F172-4F9C-89DC-FE767403288B}" type="slidenum">
              <a:rPr lang="en-US" smtClean="0"/>
              <a:t>1</a:t>
            </a:fld>
            <a:endParaRPr lang="en-US"/>
          </a:p>
        </p:txBody>
      </p:sp>
    </p:spTree>
    <p:extLst>
      <p:ext uri="{BB962C8B-B14F-4D97-AF65-F5344CB8AC3E}">
        <p14:creationId xmlns:p14="http://schemas.microsoft.com/office/powerpoint/2010/main" val="2169393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EB63C-96B5-4D94-A961-8E0E25DD5C51}" type="slidenum">
              <a:rPr lang="en-US" smtClean="0"/>
              <a:t>2</a:t>
            </a:fld>
            <a:endParaRPr lang="en-US"/>
          </a:p>
        </p:txBody>
      </p:sp>
    </p:spTree>
    <p:extLst>
      <p:ext uri="{BB962C8B-B14F-4D97-AF65-F5344CB8AC3E}">
        <p14:creationId xmlns:p14="http://schemas.microsoft.com/office/powerpoint/2010/main" val="3263843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jpe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1.jpeg"/><Relationship Id="rId5" Type="http://schemas.openxmlformats.org/officeDocument/2006/relationships/image" Target="../media/image34.png"/><Relationship Id="rId4" Type="http://schemas.openxmlformats.org/officeDocument/2006/relationships/image" Target="../media/image3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4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4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1.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3.png"/><Relationship Id="rId1" Type="http://schemas.openxmlformats.org/officeDocument/2006/relationships/slideMaster" Target="../slideMasters/slideMaster4.xml"/><Relationship Id="rId4" Type="http://schemas.openxmlformats.org/officeDocument/2006/relationships/image" Target="../media/image54.png"/></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5.png"/><Relationship Id="rId1" Type="http://schemas.openxmlformats.org/officeDocument/2006/relationships/slideMaster" Target="../slideMasters/slideMaster4.xml"/><Relationship Id="rId6" Type="http://schemas.openxmlformats.org/officeDocument/2006/relationships/image" Target="../media/image56.png"/><Relationship Id="rId5" Type="http://schemas.openxmlformats.org/officeDocument/2006/relationships/image" Target="../media/image14.png"/><Relationship Id="rId4" Type="http://schemas.openxmlformats.org/officeDocument/2006/relationships/image" Target="../media/image1.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7.png"/><Relationship Id="rId5" Type="http://schemas.microsoft.com/office/2007/relationships/hdphoto" Target="../media/hdphoto1.wdp"/><Relationship Id="rId4" Type="http://schemas.openxmlformats.org/officeDocument/2006/relationships/image" Target="../media/image5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0.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3">
    <p:bg>
      <p:bgPr>
        <a:solidFill>
          <a:schemeClr val="accent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tretch/>
        </p:blipFill>
        <p:spPr>
          <a:xfrm flipH="1">
            <a:off x="2014951" y="465154"/>
            <a:ext cx="10976397" cy="6361321"/>
          </a:xfrm>
          <a:prstGeom prst="rect">
            <a:avLst/>
          </a:prstGeom>
        </p:spPr>
      </p:pic>
      <p:sp>
        <p:nvSpPr>
          <p:cNvPr id="4" name="Text Placeholder 5"/>
          <p:cNvSpPr>
            <a:spLocks noGrp="1"/>
          </p:cNvSpPr>
          <p:nvPr>
            <p:ph type="body" sz="quarter" idx="13" hasCustomPrompt="1"/>
          </p:nvPr>
        </p:nvSpPr>
        <p:spPr>
          <a:xfrm>
            <a:off x="647272" y="1550810"/>
            <a:ext cx="5794472" cy="492443"/>
          </a:xfrm>
          <a:prstGeom prst="rect">
            <a:avLst/>
          </a:prstGeom>
        </p:spPr>
        <p:txBody>
          <a:bodyPr vert="horz" wrap="square" lIns="0" tIns="0" rIns="0" bIns="0" numCol="1" anchor="t" anchorCtr="0">
            <a:spAutoFit/>
          </a:bodyPr>
          <a:lstStyle>
            <a:lvl1pPr marL="0" indent="0" algn="l">
              <a:buNone/>
              <a:defRPr sz="3200" b="1" i="0" baseline="0">
                <a:solidFill>
                  <a:schemeClr val="accent2"/>
                </a:solidFill>
                <a:latin typeface="+mj-lt"/>
              </a:defRPr>
            </a:lvl1pPr>
            <a:lvl2pPr>
              <a:defRPr sz="2325"/>
            </a:lvl2pPr>
          </a:lstStyle>
          <a:p>
            <a:pPr lvl="0"/>
            <a:r>
              <a:rPr lang="en-US" dirty="0"/>
              <a:t>Type creative title here</a:t>
            </a:r>
          </a:p>
        </p:txBody>
      </p:sp>
      <p:sp>
        <p:nvSpPr>
          <p:cNvPr id="5" name="Text Placeholder 5"/>
          <p:cNvSpPr>
            <a:spLocks noGrp="1"/>
          </p:cNvSpPr>
          <p:nvPr>
            <p:ph type="body" sz="quarter" idx="11" hasCustomPrompt="1"/>
          </p:nvPr>
        </p:nvSpPr>
        <p:spPr>
          <a:xfrm>
            <a:off x="647272" y="2592148"/>
            <a:ext cx="5159336" cy="512275"/>
          </a:xfrm>
          <a:prstGeom prst="rect">
            <a:avLst/>
          </a:prstGeom>
        </p:spPr>
        <p:txBody>
          <a:bodyPr vert="horz" lIns="0" tIns="0" rIns="0" bIns="0" anchor="t"/>
          <a:lstStyle>
            <a:lvl1pPr marL="0" indent="0" algn="l">
              <a:buNone/>
              <a:defRPr sz="1500" b="0" baseline="0">
                <a:solidFill>
                  <a:schemeClr val="accent5"/>
                </a:solidFill>
                <a:latin typeface="+mj-lt"/>
              </a:defRPr>
            </a:lvl1pPr>
          </a:lstStyle>
          <a:p>
            <a:pPr lvl="0"/>
            <a:r>
              <a:rPr lang="en-US" dirty="0"/>
              <a:t>Type sub-title or event name here</a:t>
            </a:r>
          </a:p>
        </p:txBody>
      </p:sp>
      <p:sp>
        <p:nvSpPr>
          <p:cNvPr id="6" name="Text Placeholder 5"/>
          <p:cNvSpPr>
            <a:spLocks noGrp="1"/>
          </p:cNvSpPr>
          <p:nvPr>
            <p:ph type="body" sz="quarter" idx="12" hasCustomPrompt="1"/>
          </p:nvPr>
        </p:nvSpPr>
        <p:spPr>
          <a:xfrm>
            <a:off x="647272" y="5377208"/>
            <a:ext cx="5214608" cy="795615"/>
          </a:xfrm>
          <a:prstGeom prst="rect">
            <a:avLst/>
          </a:prstGeom>
        </p:spPr>
        <p:txBody>
          <a:bodyPr vert="horz" lIns="0" tIns="0" rIns="0" bIns="0" anchor="t"/>
          <a:lstStyle>
            <a:lvl1pPr marL="0" indent="0" algn="l">
              <a:buNone/>
              <a:defRPr sz="1200">
                <a:solidFill>
                  <a:schemeClr val="accent4">
                    <a:lumMod val="20000"/>
                    <a:lumOff val="80000"/>
                  </a:schemeClr>
                </a:solidFill>
                <a:latin typeface="+mn-lt"/>
                <a:cs typeface="Arial" panose="020B0604020202020204" pitchFamily="34" charset="0"/>
              </a:defRPr>
            </a:lvl1pPr>
          </a:lstStyle>
          <a:p>
            <a:pPr lvl="0"/>
            <a:r>
              <a:rPr lang="en-US" dirty="0"/>
              <a:t>Month YYYY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396" y="411210"/>
            <a:ext cx="2682240" cy="799123"/>
          </a:xfrm>
          <a:prstGeom prst="rect">
            <a:avLst/>
          </a:prstGeom>
        </p:spPr>
      </p:pic>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tretch/>
        </p:blipFill>
        <p:spPr>
          <a:xfrm flipH="1">
            <a:off x="2012516" y="465153"/>
            <a:ext cx="10976397" cy="6361321"/>
          </a:xfrm>
          <a:prstGeom prst="rect">
            <a:avLst/>
          </a:prstGeom>
        </p:spPr>
      </p:pic>
    </p:spTree>
    <p:extLst>
      <p:ext uri="{BB962C8B-B14F-4D97-AF65-F5344CB8AC3E}">
        <p14:creationId xmlns:p14="http://schemas.microsoft.com/office/powerpoint/2010/main" val="159086447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pplicant Scenario Master">
    <p:spTree>
      <p:nvGrpSpPr>
        <p:cNvPr id="1" name=""/>
        <p:cNvGrpSpPr/>
        <p:nvPr/>
      </p:nvGrpSpPr>
      <p:grpSpPr>
        <a:xfrm>
          <a:off x="0" y="0"/>
          <a:ext cx="0" cy="0"/>
          <a:chOff x="0" y="0"/>
          <a:chExt cx="0" cy="0"/>
        </a:xfrm>
      </p:grpSpPr>
      <p:sp>
        <p:nvSpPr>
          <p:cNvPr id="24" name="Content Placeholder 2"/>
          <p:cNvSpPr>
            <a:spLocks noGrp="1"/>
          </p:cNvSpPr>
          <p:nvPr>
            <p:ph idx="39" hasCustomPrompt="1"/>
          </p:nvPr>
        </p:nvSpPr>
        <p:spPr>
          <a:xfrm>
            <a:off x="609600" y="1867863"/>
            <a:ext cx="5354473" cy="588579"/>
          </a:xfrm>
          <a:prstGeom prst="rect">
            <a:avLst/>
          </a:prstGeom>
        </p:spPr>
        <p:txBody>
          <a:bodyPr vert="horz" lIns="38402" tIns="19201" rIns="38402" bIns="19201">
            <a:normAutofit/>
          </a:bodyPr>
          <a:lstStyle>
            <a:lvl1pPr marL="0" indent="0" algn="ctr">
              <a:spcBef>
                <a:spcPts val="0"/>
              </a:spcBef>
              <a:buClr>
                <a:schemeClr val="accent1"/>
              </a:buClr>
              <a:buSzPct val="100000"/>
              <a:buFont typeface="Arial" pitchFamily="34" charset="0"/>
              <a:buNone/>
              <a:defRPr sz="1800" b="1" i="0" baseline="0">
                <a:solidFill>
                  <a:schemeClr val="accent1"/>
                </a:solidFill>
                <a:latin typeface="+mn-lt"/>
                <a:ea typeface="Segoe UI" pitchFamily="34" charset="0"/>
                <a:cs typeface="Arial" panose="020B0604020202020204" pitchFamily="34" charset="0"/>
              </a:defRPr>
            </a:lvl1pPr>
            <a:lvl2pPr marL="0" indent="0" algn="ctr">
              <a:spcBef>
                <a:spcPts val="0"/>
              </a:spcBef>
              <a:buClr>
                <a:schemeClr val="accent1"/>
              </a:buClr>
              <a:buSzPct val="100000"/>
              <a:buFont typeface="Calibri" pitchFamily="34" charset="0"/>
              <a:buNone/>
              <a:defRPr sz="1600" b="0" i="0">
                <a:solidFill>
                  <a:schemeClr val="bg2"/>
                </a:solidFill>
                <a:latin typeface="+mn-lt"/>
                <a:ea typeface="Segoe UI" pitchFamily="34" charset="0"/>
                <a:cs typeface="Arial" panose="020B0604020202020204" pitchFamily="34" charset="0"/>
              </a:defRPr>
            </a:lvl2pPr>
            <a:lvl3pPr marL="841952" indent="-334787">
              <a:spcBef>
                <a:spcPts val="600"/>
              </a:spcBef>
              <a:buClr>
                <a:schemeClr val="accent1"/>
              </a:buClr>
              <a:buSzPct val="100000"/>
              <a:buFont typeface="Wingdings" pitchFamily="2" charset="2"/>
              <a:buChar char="§"/>
              <a:defRPr sz="1600" b="0" i="0">
                <a:solidFill>
                  <a:schemeClr val="bg2"/>
                </a:solidFill>
                <a:latin typeface="Arial" panose="020B0604020202020204" pitchFamily="34" charset="0"/>
                <a:ea typeface="Segoe UI" pitchFamily="34" charset="0"/>
                <a:cs typeface="Arial" panose="020B0604020202020204" pitchFamily="34" charset="0"/>
              </a:defRPr>
            </a:lvl3pPr>
            <a:lvl4pPr marL="1028577" indent="-334787">
              <a:spcBef>
                <a:spcPts val="600"/>
              </a:spcBef>
              <a:buClr>
                <a:schemeClr val="accent1"/>
              </a:buClr>
              <a:buSzPct val="90000"/>
              <a:buFont typeface="Courier New" pitchFamily="49" charset="0"/>
              <a:buChar char="o"/>
              <a:defRPr sz="1600" b="0" i="0">
                <a:solidFill>
                  <a:schemeClr val="bg2"/>
                </a:solidFill>
                <a:latin typeface="Arial" panose="020B0604020202020204" pitchFamily="34" charset="0"/>
                <a:ea typeface="Segoe UI" pitchFamily="34" charset="0"/>
                <a:cs typeface="Arial" panose="020B0604020202020204" pitchFamily="34" charset="0"/>
              </a:defRPr>
            </a:lvl4pPr>
            <a:lvl5pPr marL="1215203" indent="-334787">
              <a:spcBef>
                <a:spcPts val="600"/>
              </a:spcBef>
              <a:buClr>
                <a:schemeClr val="accent1"/>
              </a:buClr>
              <a:buSzPct val="100000"/>
              <a:buFont typeface="Arial"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5pPr>
          </a:lstStyle>
          <a:p>
            <a:pPr lvl="0"/>
            <a:r>
              <a:rPr lang="en-US" dirty="0"/>
              <a:t>Subtitle 2</a:t>
            </a:r>
          </a:p>
          <a:p>
            <a:pPr lvl="1"/>
            <a:r>
              <a:rPr lang="en-US" dirty="0"/>
              <a:t>Subtitle 3</a:t>
            </a:r>
          </a:p>
        </p:txBody>
      </p:sp>
      <p:sp>
        <p:nvSpPr>
          <p:cNvPr id="2" name="Title 1"/>
          <p:cNvSpPr>
            <a:spLocks noGrp="1"/>
          </p:cNvSpPr>
          <p:nvPr>
            <p:ph type="title" hasCustomPrompt="1"/>
          </p:nvPr>
        </p:nvSpPr>
        <p:spPr/>
        <p:txBody>
          <a:bodyPr/>
          <a:lstStyle>
            <a:lvl1pPr>
              <a:defRPr baseline="0"/>
            </a:lvl1pPr>
          </a:lstStyle>
          <a:p>
            <a:r>
              <a:rPr lang="en-US" dirty="0"/>
              <a:t>Applicant Scenario</a:t>
            </a:r>
          </a:p>
        </p:txBody>
      </p:sp>
      <p:sp>
        <p:nvSpPr>
          <p:cNvPr id="4" name="Text Placeholder 3"/>
          <p:cNvSpPr>
            <a:spLocks noGrp="1"/>
          </p:cNvSpPr>
          <p:nvPr>
            <p:ph type="body" sz="quarter" idx="18" hasCustomPrompt="1"/>
          </p:nvPr>
        </p:nvSpPr>
        <p:spPr bwMode="gray">
          <a:xfrm>
            <a:off x="609600" y="1190060"/>
            <a:ext cx="109728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 1</a:t>
            </a:r>
          </a:p>
        </p:txBody>
      </p:sp>
      <p:sp>
        <p:nvSpPr>
          <p:cNvPr id="13" name="Picture Placeholder 15"/>
          <p:cNvSpPr>
            <a:spLocks noGrp="1"/>
          </p:cNvSpPr>
          <p:nvPr>
            <p:ph type="pic" sz="quarter" idx="26" hasCustomPrompt="1"/>
          </p:nvPr>
        </p:nvSpPr>
        <p:spPr bwMode="gray">
          <a:xfrm>
            <a:off x="6223379" y="1867864"/>
            <a:ext cx="5359021" cy="4273630"/>
          </a:xfrm>
          <a:noFill/>
        </p:spPr>
        <p:txBody>
          <a:bodyPr>
            <a:normAutofit/>
          </a:bodyPr>
          <a:lstStyle>
            <a:lvl1pPr algn="ctr">
              <a:defRPr sz="1800">
                <a:solidFill>
                  <a:schemeClr val="bg2"/>
                </a:solidFill>
              </a:defRPr>
            </a:lvl1pPr>
          </a:lstStyle>
          <a:p>
            <a:r>
              <a:rPr lang="en-US" noProof="0" dirty="0"/>
              <a:t>Insert image</a:t>
            </a:r>
          </a:p>
        </p:txBody>
      </p:sp>
      <p:pic>
        <p:nvPicPr>
          <p:cNvPr id="15" name="Picture 5" descr="C:\Users\hh00419027.USER\Dropbox (Sales Enablement)\Brand Refresh\Illustrations\Ballon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012" y="5610116"/>
            <a:ext cx="980329" cy="1247884"/>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
          <p:cNvSpPr>
            <a:spLocks noGrp="1"/>
          </p:cNvSpPr>
          <p:nvPr>
            <p:ph idx="38" hasCustomPrompt="1"/>
          </p:nvPr>
        </p:nvSpPr>
        <p:spPr>
          <a:xfrm>
            <a:off x="609601" y="2647905"/>
            <a:ext cx="5354472" cy="3493589"/>
          </a:xfrm>
          <a:prstGeom prst="rect">
            <a:avLst/>
          </a:prstGeom>
        </p:spPr>
        <p:txBody>
          <a:bodyPr vert="horz" lIns="38402" tIns="19201" rIns="38402" bIns="19201">
            <a:normAutofit/>
          </a:bodyPr>
          <a:lstStyle>
            <a:lvl1pPr marL="0" indent="0" algn="l">
              <a:spcBef>
                <a:spcPts val="600"/>
              </a:spcBef>
              <a:buClr>
                <a:schemeClr val="accent1"/>
              </a:buClr>
              <a:buSzPct val="100000"/>
              <a:buFont typeface="Arial" pitchFamily="34" charset="0"/>
              <a:buNone/>
              <a:defRPr sz="1600" b="0" i="0" baseline="0">
                <a:solidFill>
                  <a:schemeClr val="bg2"/>
                </a:solidFill>
                <a:latin typeface="+mn-lt"/>
                <a:ea typeface="Segoe UI" pitchFamily="34" charset="0"/>
                <a:cs typeface="Arial" panose="020B0604020202020204" pitchFamily="34" charset="0"/>
              </a:defRPr>
            </a:lvl1pPr>
            <a:lvl2pPr marL="655326" indent="-334787">
              <a:spcBef>
                <a:spcPts val="600"/>
              </a:spcBef>
              <a:buClr>
                <a:schemeClr val="accent1"/>
              </a:buClr>
              <a:buSzPct val="100000"/>
              <a:buFont typeface="Calibri"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2pPr>
            <a:lvl3pPr marL="841952" indent="-334787">
              <a:spcBef>
                <a:spcPts val="600"/>
              </a:spcBef>
              <a:buClr>
                <a:schemeClr val="accent1"/>
              </a:buClr>
              <a:buSzPct val="100000"/>
              <a:buFont typeface="Wingdings" pitchFamily="2" charset="2"/>
              <a:buChar char="§"/>
              <a:defRPr sz="1600" b="0" i="0">
                <a:solidFill>
                  <a:schemeClr val="bg2"/>
                </a:solidFill>
                <a:latin typeface="Arial" panose="020B0604020202020204" pitchFamily="34" charset="0"/>
                <a:ea typeface="Segoe UI" pitchFamily="34" charset="0"/>
                <a:cs typeface="Arial" panose="020B0604020202020204" pitchFamily="34" charset="0"/>
              </a:defRPr>
            </a:lvl3pPr>
            <a:lvl4pPr marL="1028577" indent="-334787">
              <a:spcBef>
                <a:spcPts val="600"/>
              </a:spcBef>
              <a:buClr>
                <a:schemeClr val="accent1"/>
              </a:buClr>
              <a:buSzPct val="90000"/>
              <a:buFont typeface="Courier New" pitchFamily="49" charset="0"/>
              <a:buChar char="o"/>
              <a:defRPr sz="1600" b="0" i="0">
                <a:solidFill>
                  <a:schemeClr val="bg2"/>
                </a:solidFill>
                <a:latin typeface="Arial" panose="020B0604020202020204" pitchFamily="34" charset="0"/>
                <a:ea typeface="Segoe UI" pitchFamily="34" charset="0"/>
                <a:cs typeface="Arial" panose="020B0604020202020204" pitchFamily="34" charset="0"/>
              </a:defRPr>
            </a:lvl4pPr>
            <a:lvl5pPr marL="1215203" indent="-334787">
              <a:spcBef>
                <a:spcPts val="600"/>
              </a:spcBef>
              <a:buClr>
                <a:schemeClr val="accent1"/>
              </a:buClr>
              <a:buSzPct val="100000"/>
              <a:buFont typeface="Arial"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5pPr>
          </a:lstStyle>
          <a:p>
            <a:pPr lvl="0"/>
            <a:r>
              <a:rPr lang="en-US" dirty="0"/>
              <a:t>Description and bullet points </a:t>
            </a:r>
          </a:p>
        </p:txBody>
      </p:sp>
    </p:spTree>
    <p:extLst>
      <p:ext uri="{BB962C8B-B14F-4D97-AF65-F5344CB8AC3E}">
        <p14:creationId xmlns:p14="http://schemas.microsoft.com/office/powerpoint/2010/main" val="28734214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file Case study Ma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85271"/>
            <a:ext cx="10972800" cy="805544"/>
          </a:xfrm>
        </p:spPr>
        <p:txBody>
          <a:bodyPr/>
          <a:lstStyle>
            <a:lvl1pPr>
              <a:defRPr/>
            </a:lvl1pPr>
          </a:lstStyle>
          <a:p>
            <a:r>
              <a:rPr lang="en-US" dirty="0"/>
              <a:t>Profile Case study</a:t>
            </a:r>
          </a:p>
        </p:txBody>
      </p:sp>
      <p:sp>
        <p:nvSpPr>
          <p:cNvPr id="5" name="Rectangle 4"/>
          <p:cNvSpPr/>
          <p:nvPr/>
        </p:nvSpPr>
        <p:spPr>
          <a:xfrm>
            <a:off x="3684896" y="1299485"/>
            <a:ext cx="7850786" cy="369332"/>
          </a:xfrm>
          <a:prstGeom prst="rect">
            <a:avLst/>
          </a:prstGeom>
        </p:spPr>
        <p:txBody>
          <a:bodyPr wrap="square">
            <a:spAutoFit/>
          </a:bodyPr>
          <a:lstStyle/>
          <a:p>
            <a:r>
              <a:rPr lang="en-US" sz="1800" b="1" spc="300" dirty="0">
                <a:solidFill>
                  <a:schemeClr val="accent2"/>
                </a:solidFill>
                <a:latin typeface="Calibri" charset="0"/>
              </a:rPr>
              <a:t>EDUCATION</a:t>
            </a:r>
            <a:r>
              <a:rPr lang="en-US" sz="1800" b="1" spc="300" baseline="0" dirty="0">
                <a:solidFill>
                  <a:schemeClr val="accent2"/>
                </a:solidFill>
                <a:latin typeface="Calibri" charset="0"/>
              </a:rPr>
              <a:t> &amp; EXPERIENCE</a:t>
            </a:r>
            <a:endParaRPr lang="en-US" sz="1800" spc="300" dirty="0">
              <a:solidFill>
                <a:schemeClr val="accent2"/>
              </a:solidFill>
            </a:endParaRPr>
          </a:p>
        </p:txBody>
      </p:sp>
      <p:sp>
        <p:nvSpPr>
          <p:cNvPr id="27" name="Rectangle 26"/>
          <p:cNvSpPr/>
          <p:nvPr/>
        </p:nvSpPr>
        <p:spPr>
          <a:xfrm>
            <a:off x="3684896" y="2782117"/>
            <a:ext cx="7891732" cy="369332"/>
          </a:xfrm>
          <a:prstGeom prst="rect">
            <a:avLst/>
          </a:prstGeom>
        </p:spPr>
        <p:txBody>
          <a:bodyPr wrap="square">
            <a:spAutoFit/>
          </a:bodyPr>
          <a:lstStyle/>
          <a:p>
            <a:r>
              <a:rPr lang="en-US" sz="1800" b="1" spc="300" dirty="0">
                <a:solidFill>
                  <a:schemeClr val="accent2"/>
                </a:solidFill>
                <a:latin typeface="Calibri" charset="0"/>
                <a:ea typeface="Calibri" charset="0"/>
                <a:cs typeface="Calibri" charset="0"/>
              </a:rPr>
              <a:t>SKILLS PROFICIENCY</a:t>
            </a:r>
            <a:endParaRPr lang="en-US" sz="1800" spc="300" dirty="0">
              <a:solidFill>
                <a:schemeClr val="accent2"/>
              </a:solidFill>
            </a:endParaRPr>
          </a:p>
        </p:txBody>
      </p:sp>
      <p:sp>
        <p:nvSpPr>
          <p:cNvPr id="29" name="Rectangle 28"/>
          <p:cNvSpPr/>
          <p:nvPr/>
        </p:nvSpPr>
        <p:spPr>
          <a:xfrm>
            <a:off x="3684896" y="4499550"/>
            <a:ext cx="7917364" cy="369332"/>
          </a:xfrm>
          <a:prstGeom prst="rect">
            <a:avLst/>
          </a:prstGeom>
        </p:spPr>
        <p:txBody>
          <a:bodyPr wrap="square">
            <a:spAutoFit/>
          </a:bodyPr>
          <a:lstStyle/>
          <a:p>
            <a:r>
              <a:rPr lang="en-US" sz="1800" b="1" spc="300" dirty="0">
                <a:solidFill>
                  <a:schemeClr val="accent2"/>
                </a:solidFill>
                <a:latin typeface="Calibri" charset="0"/>
                <a:ea typeface="Calibri" charset="0"/>
                <a:cs typeface="Calibri" charset="0"/>
              </a:rPr>
              <a:t>COMPETENCIES</a:t>
            </a:r>
            <a:endParaRPr lang="en-US" sz="1800" spc="300" dirty="0">
              <a:solidFill>
                <a:schemeClr val="accent2"/>
              </a:solidFill>
            </a:endParaRPr>
          </a:p>
        </p:txBody>
      </p:sp>
      <p:sp>
        <p:nvSpPr>
          <p:cNvPr id="34" name="Text Placeholder 20"/>
          <p:cNvSpPr>
            <a:spLocks noGrp="1"/>
          </p:cNvSpPr>
          <p:nvPr>
            <p:ph type="body" sz="quarter" idx="39" hasCustomPrompt="1"/>
          </p:nvPr>
        </p:nvSpPr>
        <p:spPr>
          <a:xfrm>
            <a:off x="3684896" y="4868882"/>
            <a:ext cx="7917364" cy="1197973"/>
          </a:xfrm>
        </p:spPr>
        <p:txBody>
          <a:bodyPr>
            <a:normAutofit/>
          </a:bodyPr>
          <a:lstStyle>
            <a:lvl1pPr marL="0" indent="0" algn="l">
              <a:lnSpc>
                <a:spcPct val="95000"/>
              </a:lnSpc>
              <a:spcBef>
                <a:spcPts val="1200"/>
              </a:spcBef>
              <a:buFont typeface="Arial" pitchFamily="34" charset="0"/>
              <a:buNone/>
              <a:defRPr lang="en-US" sz="1500" kern="1200" baseline="0" dirty="0" smtClean="0">
                <a:solidFill>
                  <a:schemeClr val="bg2"/>
                </a:solidFill>
                <a:latin typeface="+mn-lt"/>
                <a:ea typeface="+mn-ea"/>
                <a:cs typeface="+mn-cs"/>
                <a:sym typeface="Gill Sans" pitchFamily="-84" charset="0"/>
              </a:defRPr>
            </a:lvl1pPr>
            <a:lvl2pPr marL="285750" indent="-285750">
              <a:buFont typeface="Arial" panose="020B0604020202020204" pitchFamily="34" charset="0"/>
              <a:buChar char="•"/>
              <a:defRPr sz="1400"/>
            </a:lvl2pPr>
            <a:lvl3pPr marL="231775" indent="-231775" algn="l" rtl="0" eaLnBrk="1" fontAlgn="base" hangingPunct="1">
              <a:lnSpc>
                <a:spcPct val="95000"/>
              </a:lnSpc>
              <a:spcBef>
                <a:spcPts val="600"/>
              </a:spcBef>
              <a:spcAft>
                <a:spcPct val="0"/>
              </a:spcAft>
              <a:buClr>
                <a:schemeClr val="accent1"/>
              </a:buClr>
              <a:buSzPct val="100000"/>
              <a:buFont typeface="Gill Sans" pitchFamily="-84" charset="0"/>
              <a:buChar char="•"/>
              <a:defRPr lang="en-US" sz="1600" kern="1200" baseline="0" dirty="0" smtClean="0">
                <a:solidFill>
                  <a:schemeClr val="bg2"/>
                </a:solidFill>
                <a:latin typeface="+mn-lt"/>
                <a:ea typeface="+mn-ea"/>
                <a:cs typeface="+mn-cs"/>
                <a:sym typeface="Gill Sans" pitchFamily="-84" charset="0"/>
              </a:defRPr>
            </a:lvl3pPr>
            <a:lvl4pPr>
              <a:defRPr sz="600"/>
            </a:lvl4pPr>
          </a:lstStyle>
          <a:p>
            <a:pPr marL="231775" lvl="2" indent="-231775" algn="l" rtl="0" eaLnBrk="1" fontAlgn="base" hangingPunct="1">
              <a:lnSpc>
                <a:spcPct val="95000"/>
              </a:lnSpc>
              <a:spcBef>
                <a:spcPts val="600"/>
              </a:spcBef>
              <a:spcAft>
                <a:spcPct val="0"/>
              </a:spcAft>
              <a:buClr>
                <a:schemeClr val="accent1"/>
              </a:buClr>
              <a:buSzPct val="100000"/>
              <a:buFont typeface="Gill Sans" pitchFamily="-84" charset="0"/>
              <a:buChar char="•"/>
            </a:pPr>
            <a:r>
              <a:rPr lang="en-US" sz="1600" kern="1200" baseline="0" dirty="0">
                <a:solidFill>
                  <a:schemeClr val="bg2"/>
                </a:solidFill>
                <a:latin typeface="+mn-lt"/>
                <a:ea typeface="+mn-ea"/>
                <a:cs typeface="+mn-cs"/>
              </a:rPr>
              <a:t>Insert achievements here. </a:t>
            </a:r>
          </a:p>
          <a:p>
            <a:pPr marL="231775" lvl="2" indent="-231775" algn="l" rtl="0" eaLnBrk="1" fontAlgn="base" hangingPunct="1">
              <a:lnSpc>
                <a:spcPct val="95000"/>
              </a:lnSpc>
              <a:spcBef>
                <a:spcPts val="600"/>
              </a:spcBef>
              <a:spcAft>
                <a:spcPct val="0"/>
              </a:spcAft>
              <a:buClr>
                <a:schemeClr val="accent1"/>
              </a:buClr>
              <a:buSzPct val="100000"/>
              <a:buFont typeface="Gill Sans" pitchFamily="-84" charset="0"/>
              <a:buChar char="•"/>
            </a:pPr>
            <a:r>
              <a:rPr lang="en-US" sz="1600" kern="1200" baseline="0" dirty="0">
                <a:solidFill>
                  <a:schemeClr val="bg2"/>
                </a:solidFill>
                <a:latin typeface="+mn-lt"/>
                <a:ea typeface="+mn-ea"/>
                <a:cs typeface="+mn-cs"/>
              </a:rPr>
              <a:t>If available, include graphic to help these results stand out.</a:t>
            </a:r>
          </a:p>
          <a:p>
            <a:pPr marL="0" lvl="2" indent="-285750">
              <a:lnSpc>
                <a:spcPct val="95000"/>
              </a:lnSpc>
              <a:spcBef>
                <a:spcPts val="1200"/>
              </a:spcBef>
              <a:buFont typeface="Arial" pitchFamily="34" charset="0"/>
              <a:buNone/>
            </a:pPr>
            <a:endParaRPr lang="en-US" sz="1100" spc="-20" dirty="0">
              <a:solidFill>
                <a:srgbClr val="000000">
                  <a:lumMod val="85000"/>
                  <a:lumOff val="15000"/>
                </a:srgbClr>
              </a:solidFill>
              <a:latin typeface="Arial" panose="020B0604020202020204" pitchFamily="34" charset="0"/>
              <a:ea typeface="Segoe UI" pitchFamily="34" charset="0"/>
              <a:cs typeface="Arial" panose="020B0604020202020204"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8952" y="1471584"/>
            <a:ext cx="1256340" cy="1262816"/>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08952" y="3131916"/>
            <a:ext cx="1218900" cy="1231467"/>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02767" y="4868882"/>
            <a:ext cx="1225085" cy="1132764"/>
          </a:xfrm>
          <a:prstGeom prst="rect">
            <a:avLst/>
          </a:prstGeom>
        </p:spPr>
      </p:pic>
      <p:sp>
        <p:nvSpPr>
          <p:cNvPr id="18" name="Text Placeholder 20"/>
          <p:cNvSpPr>
            <a:spLocks noGrp="1"/>
          </p:cNvSpPr>
          <p:nvPr>
            <p:ph type="body" sz="quarter" idx="40" hasCustomPrompt="1"/>
          </p:nvPr>
        </p:nvSpPr>
        <p:spPr>
          <a:xfrm>
            <a:off x="3684896" y="3148664"/>
            <a:ext cx="7891732" cy="1197973"/>
          </a:xfrm>
        </p:spPr>
        <p:txBody>
          <a:bodyPr>
            <a:normAutofit/>
          </a:bodyPr>
          <a:lstStyle>
            <a:lvl1pPr marL="0" indent="0" algn="l">
              <a:lnSpc>
                <a:spcPct val="95000"/>
              </a:lnSpc>
              <a:spcBef>
                <a:spcPts val="1200"/>
              </a:spcBef>
              <a:buFont typeface="Arial" pitchFamily="34" charset="0"/>
              <a:buNone/>
              <a:defRPr lang="en-US" sz="1500" kern="1200" baseline="0" dirty="0" smtClean="0">
                <a:solidFill>
                  <a:schemeClr val="bg2"/>
                </a:solidFill>
                <a:latin typeface="+mn-lt"/>
                <a:ea typeface="+mn-ea"/>
                <a:cs typeface="+mn-cs"/>
                <a:sym typeface="Gill Sans" pitchFamily="-84" charset="0"/>
              </a:defRPr>
            </a:lvl1pPr>
            <a:lvl2pPr marL="285750" indent="-285750">
              <a:buFont typeface="Arial" panose="020B0604020202020204" pitchFamily="34" charset="0"/>
              <a:buChar char="•"/>
              <a:defRPr sz="1400"/>
            </a:lvl2pPr>
            <a:lvl3pPr marL="231775" indent="-231775" algn="l" rtl="0" eaLnBrk="1" fontAlgn="base" hangingPunct="1">
              <a:lnSpc>
                <a:spcPct val="95000"/>
              </a:lnSpc>
              <a:spcBef>
                <a:spcPts val="600"/>
              </a:spcBef>
              <a:spcAft>
                <a:spcPct val="0"/>
              </a:spcAft>
              <a:buClr>
                <a:schemeClr val="accent1"/>
              </a:buClr>
              <a:buSzPct val="100000"/>
              <a:buFont typeface="Gill Sans" pitchFamily="-84" charset="0"/>
              <a:buChar char="•"/>
              <a:defRPr lang="en-US" sz="1600" kern="1200" baseline="0" dirty="0" smtClean="0">
                <a:solidFill>
                  <a:schemeClr val="bg2"/>
                </a:solidFill>
                <a:latin typeface="+mn-lt"/>
                <a:ea typeface="+mn-ea"/>
                <a:cs typeface="+mn-cs"/>
                <a:sym typeface="Gill Sans" pitchFamily="-84" charset="0"/>
              </a:defRPr>
            </a:lvl3pPr>
            <a:lvl4pPr>
              <a:defRPr sz="600"/>
            </a:lvl4pPr>
          </a:lstStyle>
          <a:p>
            <a:pPr marL="231775" lvl="2" indent="-231775" algn="l" rtl="0" eaLnBrk="1" fontAlgn="base" hangingPunct="1">
              <a:lnSpc>
                <a:spcPct val="95000"/>
              </a:lnSpc>
              <a:spcBef>
                <a:spcPts val="600"/>
              </a:spcBef>
              <a:spcAft>
                <a:spcPct val="0"/>
              </a:spcAft>
              <a:buClr>
                <a:schemeClr val="accent1"/>
              </a:buClr>
              <a:buSzPct val="100000"/>
              <a:buFont typeface="Gill Sans" pitchFamily="-84" charset="0"/>
              <a:buChar char="•"/>
            </a:pPr>
            <a:r>
              <a:rPr lang="en-US" sz="1600" kern="1200" baseline="0" dirty="0">
                <a:solidFill>
                  <a:schemeClr val="bg2"/>
                </a:solidFill>
                <a:latin typeface="+mn-lt"/>
                <a:ea typeface="+mn-ea"/>
                <a:cs typeface="+mn-cs"/>
              </a:rPr>
              <a:t>Insert achievements here. </a:t>
            </a:r>
          </a:p>
          <a:p>
            <a:pPr marL="231775" lvl="2" indent="-231775" algn="l" rtl="0" eaLnBrk="1" fontAlgn="base" hangingPunct="1">
              <a:lnSpc>
                <a:spcPct val="95000"/>
              </a:lnSpc>
              <a:spcBef>
                <a:spcPts val="600"/>
              </a:spcBef>
              <a:spcAft>
                <a:spcPct val="0"/>
              </a:spcAft>
              <a:buClr>
                <a:schemeClr val="accent1"/>
              </a:buClr>
              <a:buSzPct val="100000"/>
              <a:buFont typeface="Gill Sans" pitchFamily="-84" charset="0"/>
              <a:buChar char="•"/>
            </a:pPr>
            <a:r>
              <a:rPr lang="en-US" sz="1600" kern="1200" baseline="0" dirty="0">
                <a:solidFill>
                  <a:schemeClr val="bg2"/>
                </a:solidFill>
                <a:latin typeface="+mn-lt"/>
                <a:ea typeface="+mn-ea"/>
                <a:cs typeface="+mn-cs"/>
              </a:rPr>
              <a:t>If available, include graphic to help these results stand out.</a:t>
            </a:r>
          </a:p>
          <a:p>
            <a:pPr marL="0" lvl="2" indent="-285750">
              <a:lnSpc>
                <a:spcPct val="95000"/>
              </a:lnSpc>
              <a:spcBef>
                <a:spcPts val="1200"/>
              </a:spcBef>
              <a:buFont typeface="Arial" pitchFamily="34" charset="0"/>
              <a:buNone/>
            </a:pPr>
            <a:endParaRPr lang="en-US" sz="1100" spc="-20" dirty="0">
              <a:solidFill>
                <a:srgbClr val="000000">
                  <a:lumMod val="85000"/>
                  <a:lumOff val="15000"/>
                </a:srgbClr>
              </a:solidFill>
              <a:latin typeface="Arial" panose="020B0604020202020204" pitchFamily="34" charset="0"/>
              <a:ea typeface="Segoe UI" pitchFamily="34" charset="0"/>
              <a:cs typeface="Arial" panose="020B0604020202020204" pitchFamily="34" charset="0"/>
            </a:endParaRPr>
          </a:p>
        </p:txBody>
      </p:sp>
      <p:sp>
        <p:nvSpPr>
          <p:cNvPr id="20" name="Text Placeholder 20"/>
          <p:cNvSpPr>
            <a:spLocks noGrp="1"/>
          </p:cNvSpPr>
          <p:nvPr>
            <p:ph type="body" sz="quarter" idx="41" hasCustomPrompt="1"/>
          </p:nvPr>
        </p:nvSpPr>
        <p:spPr>
          <a:xfrm>
            <a:off x="3684896" y="1705585"/>
            <a:ext cx="7891732" cy="840896"/>
          </a:xfrm>
        </p:spPr>
        <p:txBody>
          <a:bodyPr>
            <a:normAutofit/>
          </a:bodyPr>
          <a:lstStyle>
            <a:lvl1pPr marL="0" indent="0" algn="l">
              <a:lnSpc>
                <a:spcPct val="95000"/>
              </a:lnSpc>
              <a:spcBef>
                <a:spcPts val="1200"/>
              </a:spcBef>
              <a:buFont typeface="Arial" pitchFamily="34" charset="0"/>
              <a:buNone/>
              <a:defRPr lang="en-US" sz="1500" kern="1200" baseline="0" dirty="0" smtClean="0">
                <a:solidFill>
                  <a:schemeClr val="bg2"/>
                </a:solidFill>
                <a:latin typeface="+mn-lt"/>
                <a:ea typeface="+mn-ea"/>
                <a:cs typeface="+mn-cs"/>
                <a:sym typeface="Gill Sans" pitchFamily="-84" charset="0"/>
              </a:defRPr>
            </a:lvl1pPr>
            <a:lvl2pPr marL="285750" indent="-285750">
              <a:buFont typeface="Arial" panose="020B0604020202020204" pitchFamily="34" charset="0"/>
              <a:buChar char="•"/>
              <a:defRPr sz="1400"/>
            </a:lvl2pPr>
            <a:lvl3pPr marL="231775" indent="-231775" algn="l" rtl="0" eaLnBrk="1" fontAlgn="base" hangingPunct="1">
              <a:lnSpc>
                <a:spcPct val="95000"/>
              </a:lnSpc>
              <a:spcBef>
                <a:spcPts val="600"/>
              </a:spcBef>
              <a:spcAft>
                <a:spcPct val="0"/>
              </a:spcAft>
              <a:buClr>
                <a:schemeClr val="accent1"/>
              </a:buClr>
              <a:buSzPct val="100000"/>
              <a:buFont typeface="Gill Sans" pitchFamily="-84" charset="0"/>
              <a:buChar char="•"/>
              <a:defRPr lang="en-US" sz="1600" kern="1200" baseline="0" dirty="0" smtClean="0">
                <a:solidFill>
                  <a:schemeClr val="bg2"/>
                </a:solidFill>
                <a:latin typeface="+mn-lt"/>
                <a:ea typeface="+mn-ea"/>
                <a:cs typeface="+mn-cs"/>
                <a:sym typeface="Gill Sans" pitchFamily="-84" charset="0"/>
              </a:defRPr>
            </a:lvl3pPr>
            <a:lvl4pPr>
              <a:defRPr sz="600"/>
            </a:lvl4pPr>
          </a:lstStyle>
          <a:p>
            <a:pPr marL="231775" lvl="2" indent="-231775" algn="l" rtl="0" eaLnBrk="1" fontAlgn="base" hangingPunct="1">
              <a:lnSpc>
                <a:spcPct val="95000"/>
              </a:lnSpc>
              <a:spcBef>
                <a:spcPts val="600"/>
              </a:spcBef>
              <a:spcAft>
                <a:spcPct val="0"/>
              </a:spcAft>
              <a:buClr>
                <a:schemeClr val="accent1"/>
              </a:buClr>
              <a:buSzPct val="100000"/>
              <a:buFont typeface="Gill Sans" pitchFamily="-84" charset="0"/>
              <a:buChar char="•"/>
            </a:pPr>
            <a:r>
              <a:rPr lang="en-US" sz="1600" kern="1200" baseline="0" dirty="0">
                <a:solidFill>
                  <a:schemeClr val="bg2"/>
                </a:solidFill>
                <a:latin typeface="+mn-lt"/>
                <a:ea typeface="+mn-ea"/>
                <a:cs typeface="+mn-cs"/>
              </a:rPr>
              <a:t>Insert achievements here. </a:t>
            </a:r>
          </a:p>
          <a:p>
            <a:pPr marL="231775" lvl="2" indent="-231775" algn="l" rtl="0" eaLnBrk="1" fontAlgn="base" hangingPunct="1">
              <a:lnSpc>
                <a:spcPct val="95000"/>
              </a:lnSpc>
              <a:spcBef>
                <a:spcPts val="600"/>
              </a:spcBef>
              <a:spcAft>
                <a:spcPct val="0"/>
              </a:spcAft>
              <a:buClr>
                <a:schemeClr val="accent1"/>
              </a:buClr>
              <a:buSzPct val="100000"/>
              <a:buFont typeface="Gill Sans" pitchFamily="-84" charset="0"/>
              <a:buChar char="•"/>
            </a:pPr>
            <a:r>
              <a:rPr lang="en-US" sz="1600" kern="1200" baseline="0" dirty="0">
                <a:solidFill>
                  <a:schemeClr val="bg2"/>
                </a:solidFill>
                <a:latin typeface="+mn-lt"/>
                <a:ea typeface="+mn-ea"/>
                <a:cs typeface="+mn-cs"/>
              </a:rPr>
              <a:t>If available, include graphic to help these results stand out.</a:t>
            </a:r>
          </a:p>
          <a:p>
            <a:pPr marL="0" lvl="2" indent="-285750">
              <a:lnSpc>
                <a:spcPct val="95000"/>
              </a:lnSpc>
              <a:spcBef>
                <a:spcPts val="1200"/>
              </a:spcBef>
              <a:buFont typeface="Arial" pitchFamily="34" charset="0"/>
              <a:buNone/>
            </a:pPr>
            <a:endParaRPr lang="en-US" sz="1100" spc="-20" dirty="0">
              <a:solidFill>
                <a:srgbClr val="000000">
                  <a:lumMod val="85000"/>
                  <a:lumOff val="15000"/>
                </a:srgbClr>
              </a:solidFill>
              <a:latin typeface="Arial" panose="020B0604020202020204" pitchFamily="34" charset="0"/>
              <a:ea typeface="Segoe UI" pitchFamily="34" charset="0"/>
              <a:cs typeface="Arial" panose="020B0604020202020204" pitchFamily="34" charset="0"/>
            </a:endParaRPr>
          </a:p>
        </p:txBody>
      </p:sp>
    </p:spTree>
    <p:extLst>
      <p:ext uri="{BB962C8B-B14F-4D97-AF65-F5344CB8AC3E}">
        <p14:creationId xmlns:p14="http://schemas.microsoft.com/office/powerpoint/2010/main" val="168067277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Interview Case study Master">
    <p:spTree>
      <p:nvGrpSpPr>
        <p:cNvPr id="1" name=""/>
        <p:cNvGrpSpPr/>
        <p:nvPr/>
      </p:nvGrpSpPr>
      <p:grpSpPr>
        <a:xfrm>
          <a:off x="0" y="0"/>
          <a:ext cx="0" cy="0"/>
          <a:chOff x="0" y="0"/>
          <a:chExt cx="0" cy="0"/>
        </a:xfrm>
      </p:grpSpPr>
      <p:pic>
        <p:nvPicPr>
          <p:cNvPr id="13" name="Picture 2" descr="C:\Users\hh00419027.USER\Dropbox (Sales Enablement)\Brand Refresh\Illustrations\Crowd Surfer B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139" y="6086518"/>
            <a:ext cx="2109840" cy="781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609600" y="285271"/>
            <a:ext cx="10972800" cy="805544"/>
          </a:xfrm>
        </p:spPr>
        <p:txBody>
          <a:bodyPr/>
          <a:lstStyle>
            <a:lvl1pPr>
              <a:defRPr/>
            </a:lvl1pPr>
          </a:lstStyle>
          <a:p>
            <a:r>
              <a:rPr lang="en-US" dirty="0"/>
              <a:t>Interview Case study</a:t>
            </a:r>
          </a:p>
        </p:txBody>
      </p:sp>
      <p:sp>
        <p:nvSpPr>
          <p:cNvPr id="21" name="Text Placeholder 20"/>
          <p:cNvSpPr>
            <a:spLocks noGrp="1"/>
          </p:cNvSpPr>
          <p:nvPr>
            <p:ph type="body" sz="quarter" idx="31" hasCustomPrompt="1"/>
          </p:nvPr>
        </p:nvSpPr>
        <p:spPr>
          <a:xfrm>
            <a:off x="1913996" y="1668818"/>
            <a:ext cx="9713896" cy="970172"/>
          </a:xfrm>
        </p:spPr>
        <p:txBody>
          <a:bodyPr>
            <a:normAutofit/>
          </a:bodyPr>
          <a:lstStyle>
            <a:lvl1pPr marL="0" indent="0" algn="l">
              <a:lnSpc>
                <a:spcPct val="95000"/>
              </a:lnSpc>
              <a:spcBef>
                <a:spcPts val="1200"/>
              </a:spcBef>
              <a:buFont typeface="Arial" pitchFamily="34" charset="0"/>
              <a:buNone/>
              <a:defRPr lang="en-US" sz="1600" kern="1200" baseline="0" dirty="0" smtClean="0">
                <a:solidFill>
                  <a:schemeClr val="bg2"/>
                </a:solidFill>
                <a:latin typeface="+mn-lt"/>
                <a:ea typeface="+mn-ea"/>
                <a:cs typeface="+mn-cs"/>
                <a:sym typeface="Gill Sans" pitchFamily="-84" charset="0"/>
              </a:defRPr>
            </a:lvl1pPr>
            <a:lvl3pPr marL="0" indent="0">
              <a:buFontTx/>
              <a:buNone/>
              <a:defRPr sz="1600"/>
            </a:lvl3pPr>
          </a:lstStyle>
          <a:p>
            <a:pPr marL="0" indent="0">
              <a:lnSpc>
                <a:spcPct val="95000"/>
              </a:lnSpc>
              <a:spcBef>
                <a:spcPts val="1200"/>
              </a:spcBef>
              <a:buFont typeface="Arial" pitchFamily="34" charset="0"/>
              <a:buNone/>
            </a:pPr>
            <a:r>
              <a:rPr lang="en-US" sz="1600" baseline="0" dirty="0">
                <a:solidFill>
                  <a:schemeClr val="bg2"/>
                </a:solidFill>
                <a:latin typeface="+mn-lt"/>
                <a:ea typeface="+mn-ea"/>
                <a:cs typeface="+mn-cs"/>
                <a:sym typeface="Gill Sans" pitchFamily="-84" charset="0"/>
              </a:rPr>
              <a:t>Insert a high level summary describing client, including the services the company provides, the number of customers serves, regions the company serves, etc. Describe the challenges the client turned to Alorica to address and resolve.</a:t>
            </a:r>
          </a:p>
          <a:p>
            <a:pPr marL="0" indent="0" algn="l">
              <a:lnSpc>
                <a:spcPct val="95000"/>
              </a:lnSpc>
              <a:spcBef>
                <a:spcPts val="1200"/>
              </a:spcBef>
              <a:buFont typeface="Arial" pitchFamily="34" charset="0"/>
              <a:buNone/>
            </a:pPr>
            <a:endParaRPr lang="en-US" sz="1100" spc="-20" dirty="0">
              <a:solidFill>
                <a:srgbClr val="000000">
                  <a:lumMod val="85000"/>
                  <a:lumOff val="15000"/>
                </a:srgbClr>
              </a:solidFill>
              <a:latin typeface="Arial" panose="020B0604020202020204" pitchFamily="34" charset="0"/>
              <a:ea typeface="Segoe UI" pitchFamily="34" charset="0"/>
              <a:cs typeface="Arial" panose="020B0604020202020204" pitchFamily="34" charset="0"/>
            </a:endParaRPr>
          </a:p>
          <a:p>
            <a:pPr marL="0" indent="0" algn="l">
              <a:lnSpc>
                <a:spcPct val="95000"/>
              </a:lnSpc>
              <a:spcBef>
                <a:spcPts val="1200"/>
              </a:spcBef>
              <a:buFont typeface="Arial" pitchFamily="34" charset="0"/>
              <a:buNone/>
            </a:pPr>
            <a:endParaRPr lang="en-US" sz="1100" spc="-20" dirty="0">
              <a:solidFill>
                <a:srgbClr val="000000">
                  <a:lumMod val="85000"/>
                  <a:lumOff val="15000"/>
                </a:srgbClr>
              </a:solidFill>
              <a:latin typeface="Arial" panose="020B0604020202020204" pitchFamily="34" charset="0"/>
              <a:ea typeface="Segoe UI" pitchFamily="34" charset="0"/>
              <a:cs typeface="Arial" panose="020B0604020202020204" pitchFamily="34" charset="0"/>
            </a:endParaRPr>
          </a:p>
          <a:p>
            <a:pPr lvl="2">
              <a:spcBef>
                <a:spcPts val="1200"/>
              </a:spcBef>
            </a:pPr>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48" y="1263373"/>
            <a:ext cx="1501057" cy="957765"/>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524" y="2789239"/>
            <a:ext cx="1715841" cy="146506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257622"/>
            <a:ext cx="2132364" cy="1599273"/>
          </a:xfrm>
          <a:prstGeom prst="rect">
            <a:avLst/>
          </a:prstGeom>
        </p:spPr>
      </p:pic>
      <p:sp>
        <p:nvSpPr>
          <p:cNvPr id="5" name="Rectangle 4"/>
          <p:cNvSpPr/>
          <p:nvPr/>
        </p:nvSpPr>
        <p:spPr>
          <a:xfrm>
            <a:off x="1888364" y="1299485"/>
            <a:ext cx="1681871" cy="369332"/>
          </a:xfrm>
          <a:prstGeom prst="rect">
            <a:avLst/>
          </a:prstGeom>
        </p:spPr>
        <p:txBody>
          <a:bodyPr wrap="none">
            <a:spAutoFit/>
          </a:bodyPr>
          <a:lstStyle/>
          <a:p>
            <a:r>
              <a:rPr lang="en-US" sz="1800" b="1" dirty="0">
                <a:solidFill>
                  <a:schemeClr val="accent5"/>
                </a:solidFill>
                <a:latin typeface="Calibri" charset="0"/>
                <a:ea typeface="Calibri" charset="0"/>
                <a:cs typeface="Calibri" charset="0"/>
              </a:rPr>
              <a:t>THE APPLICANT</a:t>
            </a:r>
            <a:endParaRPr lang="en-US" sz="1800" dirty="0">
              <a:solidFill>
                <a:schemeClr val="accent5"/>
              </a:solidFill>
            </a:endParaRPr>
          </a:p>
        </p:txBody>
      </p:sp>
      <p:sp>
        <p:nvSpPr>
          <p:cNvPr id="27" name="Rectangle 26"/>
          <p:cNvSpPr/>
          <p:nvPr/>
        </p:nvSpPr>
        <p:spPr>
          <a:xfrm>
            <a:off x="1888365" y="2891301"/>
            <a:ext cx="1423147" cy="369332"/>
          </a:xfrm>
          <a:prstGeom prst="rect">
            <a:avLst/>
          </a:prstGeom>
        </p:spPr>
        <p:txBody>
          <a:bodyPr wrap="none">
            <a:spAutoFit/>
          </a:bodyPr>
          <a:lstStyle/>
          <a:p>
            <a:r>
              <a:rPr lang="en-US" sz="1800" b="1" dirty="0">
                <a:solidFill>
                  <a:schemeClr val="accent5"/>
                </a:solidFill>
                <a:latin typeface="Calibri" charset="0"/>
                <a:ea typeface="Calibri" charset="0"/>
                <a:cs typeface="Calibri" charset="0"/>
              </a:rPr>
              <a:t>THE RESUME</a:t>
            </a:r>
            <a:endParaRPr lang="en-US" sz="1800" dirty="0">
              <a:solidFill>
                <a:schemeClr val="accent5"/>
              </a:solidFill>
            </a:endParaRPr>
          </a:p>
        </p:txBody>
      </p:sp>
      <p:sp>
        <p:nvSpPr>
          <p:cNvPr id="29" name="Rectangle 28"/>
          <p:cNvSpPr/>
          <p:nvPr/>
        </p:nvSpPr>
        <p:spPr>
          <a:xfrm>
            <a:off x="1862733" y="4458606"/>
            <a:ext cx="2274790" cy="369332"/>
          </a:xfrm>
          <a:prstGeom prst="rect">
            <a:avLst/>
          </a:prstGeom>
        </p:spPr>
        <p:txBody>
          <a:bodyPr wrap="none">
            <a:spAutoFit/>
          </a:bodyPr>
          <a:lstStyle/>
          <a:p>
            <a:r>
              <a:rPr lang="en-US" sz="1800" b="1" dirty="0">
                <a:solidFill>
                  <a:schemeClr val="accent5"/>
                </a:solidFill>
                <a:latin typeface="Calibri" charset="0"/>
                <a:ea typeface="Calibri" charset="0"/>
                <a:cs typeface="Calibri" charset="0"/>
              </a:rPr>
              <a:t>THE HIRING DECISION</a:t>
            </a:r>
            <a:endParaRPr lang="en-US" sz="1800" dirty="0">
              <a:solidFill>
                <a:schemeClr val="accent5"/>
              </a:solidFill>
            </a:endParaRPr>
          </a:p>
        </p:txBody>
      </p:sp>
      <p:sp>
        <p:nvSpPr>
          <p:cNvPr id="33" name="Text Placeholder 20"/>
          <p:cNvSpPr>
            <a:spLocks noGrp="1"/>
          </p:cNvSpPr>
          <p:nvPr>
            <p:ph type="body" sz="quarter" idx="38" hasCustomPrompt="1"/>
          </p:nvPr>
        </p:nvSpPr>
        <p:spPr>
          <a:xfrm>
            <a:off x="1910688" y="3260633"/>
            <a:ext cx="9713896" cy="970172"/>
          </a:xfrm>
        </p:spPr>
        <p:txBody>
          <a:bodyPr>
            <a:normAutofit/>
          </a:bodyPr>
          <a:lstStyle>
            <a:lvl1pPr marL="0" indent="0" algn="l">
              <a:lnSpc>
                <a:spcPct val="95000"/>
              </a:lnSpc>
              <a:spcBef>
                <a:spcPts val="1200"/>
              </a:spcBef>
              <a:buFont typeface="Arial" pitchFamily="34" charset="0"/>
              <a:buNone/>
              <a:defRPr lang="en-US" sz="1600" kern="1200" baseline="0" dirty="0" smtClean="0">
                <a:solidFill>
                  <a:schemeClr val="bg2"/>
                </a:solidFill>
                <a:latin typeface="+mn-lt"/>
                <a:ea typeface="+mn-ea"/>
                <a:cs typeface="+mn-cs"/>
                <a:sym typeface="Gill Sans" pitchFamily="-84" charset="0"/>
              </a:defRPr>
            </a:lvl1pPr>
            <a:lvl3pPr marL="0" indent="0">
              <a:buFontTx/>
              <a:buNone/>
              <a:defRPr sz="1600">
                <a:solidFill>
                  <a:schemeClr val="bg2"/>
                </a:solidFill>
              </a:defRPr>
            </a:lvl3pPr>
          </a:lstStyle>
          <a:p>
            <a:pPr marL="0" indent="0">
              <a:lnSpc>
                <a:spcPct val="95000"/>
              </a:lnSpc>
              <a:spcBef>
                <a:spcPts val="1200"/>
              </a:spcBef>
              <a:buFont typeface="Arial" pitchFamily="34" charset="0"/>
              <a:buNone/>
            </a:pPr>
            <a:r>
              <a:rPr lang="en-US" sz="1600" baseline="0" dirty="0">
                <a:solidFill>
                  <a:schemeClr val="bg2"/>
                </a:solidFill>
                <a:latin typeface="+mn-lt"/>
                <a:ea typeface="+mn-ea"/>
                <a:cs typeface="+mn-cs"/>
                <a:sym typeface="Gill Sans" pitchFamily="-84" charset="0"/>
              </a:rPr>
              <a:t>Explain why the client chose Alorica to help them overcome their challenge. Detail the Alorica benefits and illustrate specifically how it helped the client achieve their goals.</a:t>
            </a:r>
            <a:endParaRPr lang="en-US" sz="1100" spc="-20" dirty="0">
              <a:solidFill>
                <a:srgbClr val="000000">
                  <a:lumMod val="85000"/>
                  <a:lumOff val="15000"/>
                </a:srgbClr>
              </a:solidFill>
              <a:latin typeface="Arial" panose="020B0604020202020204" pitchFamily="34" charset="0"/>
              <a:ea typeface="Segoe UI" pitchFamily="34" charset="0"/>
              <a:cs typeface="Arial" panose="020B0604020202020204" pitchFamily="34" charset="0"/>
            </a:endParaRPr>
          </a:p>
        </p:txBody>
      </p:sp>
      <p:sp>
        <p:nvSpPr>
          <p:cNvPr id="34" name="Text Placeholder 20"/>
          <p:cNvSpPr>
            <a:spLocks noGrp="1"/>
          </p:cNvSpPr>
          <p:nvPr>
            <p:ph type="body" sz="quarter" idx="39" hasCustomPrompt="1"/>
          </p:nvPr>
        </p:nvSpPr>
        <p:spPr>
          <a:xfrm>
            <a:off x="1888364" y="4827938"/>
            <a:ext cx="9713896" cy="1272611"/>
          </a:xfrm>
        </p:spPr>
        <p:txBody>
          <a:bodyPr>
            <a:normAutofit/>
          </a:bodyPr>
          <a:lstStyle>
            <a:lvl1pPr marL="0" indent="0" algn="l">
              <a:lnSpc>
                <a:spcPct val="95000"/>
              </a:lnSpc>
              <a:spcBef>
                <a:spcPts val="1200"/>
              </a:spcBef>
              <a:buFont typeface="Arial" pitchFamily="34" charset="0"/>
              <a:buNone/>
              <a:defRPr lang="en-US" sz="1500" kern="1200" baseline="0" dirty="0" smtClean="0">
                <a:solidFill>
                  <a:schemeClr val="bg2"/>
                </a:solidFill>
                <a:latin typeface="+mn-lt"/>
                <a:ea typeface="+mn-ea"/>
                <a:cs typeface="+mn-cs"/>
                <a:sym typeface="Gill Sans" pitchFamily="-84" charset="0"/>
              </a:defRPr>
            </a:lvl1pPr>
            <a:lvl2pPr marL="285750" indent="-285750">
              <a:buFont typeface="Arial" panose="020B0604020202020204" pitchFamily="34" charset="0"/>
              <a:buChar char="•"/>
              <a:defRPr sz="1400"/>
            </a:lvl2pPr>
            <a:lvl3pPr marL="231775" indent="-231775" algn="l" rtl="0" eaLnBrk="1" fontAlgn="base" hangingPunct="1">
              <a:lnSpc>
                <a:spcPct val="95000"/>
              </a:lnSpc>
              <a:spcBef>
                <a:spcPts val="600"/>
              </a:spcBef>
              <a:spcAft>
                <a:spcPct val="0"/>
              </a:spcAft>
              <a:buClr>
                <a:schemeClr val="accent1"/>
              </a:buClr>
              <a:buSzPct val="100000"/>
              <a:buFont typeface="Gill Sans" pitchFamily="-84" charset="0"/>
              <a:buChar char="•"/>
              <a:defRPr lang="en-US" sz="1600" kern="1200" baseline="0" dirty="0" smtClean="0">
                <a:solidFill>
                  <a:schemeClr val="bg2"/>
                </a:solidFill>
                <a:latin typeface="+mn-lt"/>
                <a:ea typeface="+mn-ea"/>
                <a:cs typeface="+mn-cs"/>
                <a:sym typeface="Gill Sans" pitchFamily="-84" charset="0"/>
              </a:defRPr>
            </a:lvl3pPr>
            <a:lvl4pPr>
              <a:defRPr sz="600"/>
            </a:lvl4pPr>
          </a:lstStyle>
          <a:p>
            <a:pPr marL="231775" lvl="2" indent="-231775" algn="l" rtl="0" eaLnBrk="1" fontAlgn="base" hangingPunct="1">
              <a:lnSpc>
                <a:spcPct val="95000"/>
              </a:lnSpc>
              <a:spcBef>
                <a:spcPts val="600"/>
              </a:spcBef>
              <a:spcAft>
                <a:spcPct val="0"/>
              </a:spcAft>
              <a:buClr>
                <a:schemeClr val="accent1"/>
              </a:buClr>
              <a:buSzPct val="100000"/>
              <a:buFont typeface="Gill Sans" pitchFamily="-84" charset="0"/>
              <a:buChar char="•"/>
            </a:pPr>
            <a:r>
              <a:rPr lang="en-US" sz="1600" kern="1200" baseline="0" dirty="0">
                <a:solidFill>
                  <a:schemeClr val="bg2"/>
                </a:solidFill>
                <a:latin typeface="+mn-lt"/>
                <a:ea typeface="+mn-ea"/>
                <a:cs typeface="+mn-cs"/>
              </a:rPr>
              <a:t>Insert achievements here. </a:t>
            </a:r>
          </a:p>
          <a:p>
            <a:pPr marL="231775" lvl="2" indent="-231775" algn="l" rtl="0" eaLnBrk="1" fontAlgn="base" hangingPunct="1">
              <a:lnSpc>
                <a:spcPct val="95000"/>
              </a:lnSpc>
              <a:spcBef>
                <a:spcPts val="600"/>
              </a:spcBef>
              <a:spcAft>
                <a:spcPct val="0"/>
              </a:spcAft>
              <a:buClr>
                <a:schemeClr val="accent1"/>
              </a:buClr>
              <a:buSzPct val="100000"/>
              <a:buFont typeface="Gill Sans" pitchFamily="-84" charset="0"/>
              <a:buChar char="•"/>
            </a:pPr>
            <a:r>
              <a:rPr lang="en-US" sz="1600" kern="1200" baseline="0" dirty="0">
                <a:solidFill>
                  <a:schemeClr val="bg2"/>
                </a:solidFill>
                <a:latin typeface="+mn-lt"/>
                <a:ea typeface="+mn-ea"/>
                <a:cs typeface="+mn-cs"/>
              </a:rPr>
              <a:t>If available, include graphic to help these results stand out.</a:t>
            </a:r>
          </a:p>
          <a:p>
            <a:pPr marL="0" lvl="2" indent="-285750">
              <a:lnSpc>
                <a:spcPct val="95000"/>
              </a:lnSpc>
              <a:spcBef>
                <a:spcPts val="1200"/>
              </a:spcBef>
              <a:buFont typeface="Arial" pitchFamily="34" charset="0"/>
              <a:buNone/>
            </a:pPr>
            <a:endParaRPr lang="en-US" sz="1100" spc="-20" dirty="0">
              <a:solidFill>
                <a:srgbClr val="000000">
                  <a:lumMod val="85000"/>
                  <a:lumOff val="15000"/>
                </a:srgbClr>
              </a:solidFill>
              <a:latin typeface="Arial" panose="020B0604020202020204" pitchFamily="34" charset="0"/>
              <a:ea typeface="Segoe UI" pitchFamily="34" charset="0"/>
              <a:cs typeface="Arial" panose="020B0604020202020204" pitchFamily="34" charset="0"/>
            </a:endParaRPr>
          </a:p>
        </p:txBody>
      </p:sp>
    </p:spTree>
    <p:extLst>
      <p:ext uri="{BB962C8B-B14F-4D97-AF65-F5344CB8AC3E}">
        <p14:creationId xmlns:p14="http://schemas.microsoft.com/office/powerpoint/2010/main" val="244111342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rt Mas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Charts</a:t>
            </a:r>
          </a:p>
        </p:txBody>
      </p:sp>
      <p:sp>
        <p:nvSpPr>
          <p:cNvPr id="4"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sp>
        <p:nvSpPr>
          <p:cNvPr id="6" name="Content Placeholder 2"/>
          <p:cNvSpPr>
            <a:spLocks noGrp="1"/>
          </p:cNvSpPr>
          <p:nvPr>
            <p:ph idx="20" hasCustomPrompt="1"/>
          </p:nvPr>
        </p:nvSpPr>
        <p:spPr>
          <a:xfrm>
            <a:off x="615982" y="2035792"/>
            <a:ext cx="5409325" cy="489045"/>
          </a:xfrm>
          <a:prstGeom prst="rect">
            <a:avLst/>
          </a:prstGeom>
        </p:spPr>
        <p:txBody>
          <a:bodyPr vert="horz" lIns="38402" tIns="19201" rIns="38402" bIns="19201"/>
          <a:lstStyle>
            <a:lvl1pPr marL="133914" indent="0" algn="ctr">
              <a:spcBef>
                <a:spcPts val="600"/>
              </a:spcBef>
              <a:buClr>
                <a:schemeClr val="accent1"/>
              </a:buClr>
              <a:buSzPct val="100000"/>
              <a:buFont typeface="Arial" pitchFamily="34" charset="0"/>
              <a:buNone/>
              <a:defRPr sz="1800" b="0" i="0" baseline="0">
                <a:solidFill>
                  <a:schemeClr val="bg2"/>
                </a:solidFill>
                <a:latin typeface="+mn-lt"/>
                <a:ea typeface="Segoe UI" pitchFamily="34" charset="0"/>
                <a:cs typeface="Arial" panose="020B0604020202020204" pitchFamily="34" charset="0"/>
              </a:defRPr>
            </a:lvl1pPr>
            <a:lvl2pPr marL="655326" indent="-334787">
              <a:spcBef>
                <a:spcPts val="600"/>
              </a:spcBef>
              <a:buClr>
                <a:schemeClr val="accent1"/>
              </a:buClr>
              <a:buSzPct val="100000"/>
              <a:buFont typeface="Calibri"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2pPr>
            <a:lvl3pPr marL="841952" indent="-334787">
              <a:spcBef>
                <a:spcPts val="600"/>
              </a:spcBef>
              <a:buClr>
                <a:schemeClr val="accent1"/>
              </a:buClr>
              <a:buSzPct val="100000"/>
              <a:buFont typeface="Wingdings" pitchFamily="2" charset="2"/>
              <a:buChar char="§"/>
              <a:defRPr sz="1600" b="0" i="0">
                <a:solidFill>
                  <a:schemeClr val="bg2"/>
                </a:solidFill>
                <a:latin typeface="Arial" panose="020B0604020202020204" pitchFamily="34" charset="0"/>
                <a:ea typeface="Segoe UI" pitchFamily="34" charset="0"/>
                <a:cs typeface="Arial" panose="020B0604020202020204" pitchFamily="34" charset="0"/>
              </a:defRPr>
            </a:lvl3pPr>
            <a:lvl4pPr marL="1028577" indent="-334787">
              <a:spcBef>
                <a:spcPts val="600"/>
              </a:spcBef>
              <a:buClr>
                <a:schemeClr val="accent1"/>
              </a:buClr>
              <a:buSzPct val="90000"/>
              <a:buFont typeface="Courier New" pitchFamily="49" charset="0"/>
              <a:buChar char="o"/>
              <a:defRPr sz="1600" b="0" i="0">
                <a:solidFill>
                  <a:schemeClr val="bg2"/>
                </a:solidFill>
                <a:latin typeface="Arial" panose="020B0604020202020204" pitchFamily="34" charset="0"/>
                <a:ea typeface="Segoe UI" pitchFamily="34" charset="0"/>
                <a:cs typeface="Arial" panose="020B0604020202020204" pitchFamily="34" charset="0"/>
              </a:defRPr>
            </a:lvl4pPr>
            <a:lvl5pPr marL="1215203" indent="-334787">
              <a:spcBef>
                <a:spcPts val="600"/>
              </a:spcBef>
              <a:buClr>
                <a:schemeClr val="accent1"/>
              </a:buClr>
              <a:buSzPct val="100000"/>
              <a:buFont typeface="Arial"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5pPr>
          </a:lstStyle>
          <a:p>
            <a:pPr lvl="0"/>
            <a:r>
              <a:rPr lang="en-US" dirty="0"/>
              <a:t>Type in chart title</a:t>
            </a:r>
          </a:p>
        </p:txBody>
      </p:sp>
      <p:sp>
        <p:nvSpPr>
          <p:cNvPr id="8" name="Content Placeholder 2"/>
          <p:cNvSpPr>
            <a:spLocks noGrp="1"/>
          </p:cNvSpPr>
          <p:nvPr>
            <p:ph idx="22" hasCustomPrompt="1"/>
          </p:nvPr>
        </p:nvSpPr>
        <p:spPr>
          <a:xfrm>
            <a:off x="6190335" y="2038067"/>
            <a:ext cx="5409325" cy="489045"/>
          </a:xfrm>
          <a:prstGeom prst="rect">
            <a:avLst/>
          </a:prstGeom>
        </p:spPr>
        <p:txBody>
          <a:bodyPr vert="horz" lIns="38402" tIns="19201" rIns="38402" bIns="19201"/>
          <a:lstStyle>
            <a:lvl1pPr marL="133914" indent="0" algn="ctr">
              <a:spcBef>
                <a:spcPts val="600"/>
              </a:spcBef>
              <a:buClr>
                <a:schemeClr val="accent1"/>
              </a:buClr>
              <a:buSzPct val="100000"/>
              <a:buFont typeface="Arial" pitchFamily="34" charset="0"/>
              <a:buNone/>
              <a:defRPr sz="1800" b="0" i="0" baseline="0">
                <a:solidFill>
                  <a:schemeClr val="bg2"/>
                </a:solidFill>
                <a:latin typeface="+mn-lt"/>
                <a:ea typeface="Segoe UI" pitchFamily="34" charset="0"/>
                <a:cs typeface="Arial" panose="020B0604020202020204" pitchFamily="34" charset="0"/>
              </a:defRPr>
            </a:lvl1pPr>
            <a:lvl2pPr marL="655326" indent="-334787">
              <a:spcBef>
                <a:spcPts val="600"/>
              </a:spcBef>
              <a:buClr>
                <a:schemeClr val="accent1"/>
              </a:buClr>
              <a:buSzPct val="100000"/>
              <a:buFont typeface="Calibri"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2pPr>
            <a:lvl3pPr marL="841952" indent="-334787">
              <a:spcBef>
                <a:spcPts val="600"/>
              </a:spcBef>
              <a:buClr>
                <a:schemeClr val="accent1"/>
              </a:buClr>
              <a:buSzPct val="100000"/>
              <a:buFont typeface="Wingdings" pitchFamily="2" charset="2"/>
              <a:buChar char="§"/>
              <a:defRPr sz="1600" b="0" i="0">
                <a:solidFill>
                  <a:schemeClr val="bg2"/>
                </a:solidFill>
                <a:latin typeface="Arial" panose="020B0604020202020204" pitchFamily="34" charset="0"/>
                <a:ea typeface="Segoe UI" pitchFamily="34" charset="0"/>
                <a:cs typeface="Arial" panose="020B0604020202020204" pitchFamily="34" charset="0"/>
              </a:defRPr>
            </a:lvl3pPr>
            <a:lvl4pPr marL="1028577" indent="-334787">
              <a:spcBef>
                <a:spcPts val="600"/>
              </a:spcBef>
              <a:buClr>
                <a:schemeClr val="accent1"/>
              </a:buClr>
              <a:buSzPct val="90000"/>
              <a:buFont typeface="Courier New" pitchFamily="49" charset="0"/>
              <a:buChar char="o"/>
              <a:defRPr sz="1600" b="0" i="0">
                <a:solidFill>
                  <a:schemeClr val="bg2"/>
                </a:solidFill>
                <a:latin typeface="Arial" panose="020B0604020202020204" pitchFamily="34" charset="0"/>
                <a:ea typeface="Segoe UI" pitchFamily="34" charset="0"/>
                <a:cs typeface="Arial" panose="020B0604020202020204" pitchFamily="34" charset="0"/>
              </a:defRPr>
            </a:lvl4pPr>
            <a:lvl5pPr marL="1215203" indent="-334787">
              <a:spcBef>
                <a:spcPts val="600"/>
              </a:spcBef>
              <a:buClr>
                <a:schemeClr val="accent1"/>
              </a:buClr>
              <a:buSzPct val="100000"/>
              <a:buFont typeface="Arial"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5pPr>
          </a:lstStyle>
          <a:p>
            <a:pPr lvl="0"/>
            <a:r>
              <a:rPr lang="en-US" dirty="0"/>
              <a:t>Type in chart title</a:t>
            </a:r>
          </a:p>
        </p:txBody>
      </p:sp>
      <p:sp>
        <p:nvSpPr>
          <p:cNvPr id="9" name="Chart Placeholder 5"/>
          <p:cNvSpPr>
            <a:spLocks noGrp="1"/>
          </p:cNvSpPr>
          <p:nvPr>
            <p:ph type="chart" sz="quarter" idx="23" hasCustomPrompt="1"/>
          </p:nvPr>
        </p:nvSpPr>
        <p:spPr>
          <a:xfrm>
            <a:off x="618699" y="2610817"/>
            <a:ext cx="5406608" cy="3517028"/>
          </a:xfrm>
        </p:spPr>
        <p:txBody>
          <a:bodyPr/>
          <a:lstStyle>
            <a:lvl1pPr>
              <a:spcBef>
                <a:spcPts val="0"/>
              </a:spcBef>
              <a:defRPr lang="en-GB" sz="1800" b="0" i="0" baseline="0" dirty="0">
                <a:solidFill>
                  <a:schemeClr val="bg2"/>
                </a:solidFill>
                <a:latin typeface="+mn-lt"/>
                <a:ea typeface="Segoe UI" pitchFamily="34" charset="0"/>
                <a:cs typeface="Arial" panose="020B0604020202020204" pitchFamily="34" charset="0"/>
                <a:sym typeface="Gill Sans" pitchFamily="-84" charset="0"/>
              </a:defRPr>
            </a:lvl1pPr>
          </a:lstStyle>
          <a:p>
            <a:pPr marL="133914" lvl="0" indent="0" algn="l" rtl="0" eaLnBrk="1" fontAlgn="base" hangingPunct="1">
              <a:spcBef>
                <a:spcPts val="600"/>
              </a:spcBef>
              <a:spcAft>
                <a:spcPct val="0"/>
              </a:spcAft>
              <a:buClr>
                <a:schemeClr val="accent1"/>
              </a:buClr>
              <a:buSzPct val="100000"/>
              <a:buFont typeface="Arial" pitchFamily="34" charset="0"/>
              <a:buNone/>
            </a:pPr>
            <a:r>
              <a:rPr lang="en-GB" dirty="0"/>
              <a:t>&lt;Click to insert chart&gt;</a:t>
            </a:r>
          </a:p>
        </p:txBody>
      </p:sp>
      <p:sp>
        <p:nvSpPr>
          <p:cNvPr id="10" name="Chart Placeholder 5"/>
          <p:cNvSpPr>
            <a:spLocks noGrp="1"/>
          </p:cNvSpPr>
          <p:nvPr>
            <p:ph type="chart" sz="quarter" idx="24" hasCustomPrompt="1"/>
          </p:nvPr>
        </p:nvSpPr>
        <p:spPr>
          <a:xfrm>
            <a:off x="6190017" y="2613092"/>
            <a:ext cx="5406608" cy="3517028"/>
          </a:xfrm>
        </p:spPr>
        <p:txBody>
          <a:bodyPr/>
          <a:lstStyle>
            <a:lvl1pPr>
              <a:spcBef>
                <a:spcPts val="0"/>
              </a:spcBef>
              <a:defRPr lang="en-GB" sz="1800" b="0" i="0" baseline="0" dirty="0">
                <a:solidFill>
                  <a:schemeClr val="bg2"/>
                </a:solidFill>
                <a:latin typeface="+mn-lt"/>
                <a:ea typeface="Segoe UI" pitchFamily="34" charset="0"/>
                <a:cs typeface="Arial" panose="020B0604020202020204" pitchFamily="34" charset="0"/>
                <a:sym typeface="Gill Sans" pitchFamily="-84" charset="0"/>
              </a:defRPr>
            </a:lvl1pPr>
          </a:lstStyle>
          <a:p>
            <a:pPr marL="133914" lvl="0" indent="0" algn="l" rtl="0" eaLnBrk="1" fontAlgn="base" hangingPunct="1">
              <a:spcBef>
                <a:spcPts val="600"/>
              </a:spcBef>
              <a:spcAft>
                <a:spcPct val="0"/>
              </a:spcAft>
              <a:buClr>
                <a:schemeClr val="accent1"/>
              </a:buClr>
              <a:buSzPct val="100000"/>
              <a:buFont typeface="Arial" pitchFamily="34" charset="0"/>
              <a:buNone/>
            </a:pPr>
            <a:r>
              <a:rPr lang="en-GB" dirty="0"/>
              <a:t>&lt;Click to insert chart&gt;</a:t>
            </a:r>
          </a:p>
        </p:txBody>
      </p:sp>
      <p:pic>
        <p:nvPicPr>
          <p:cNvPr id="11" name="Picture 2" descr="C:\Users\hh00419027\OneDrive for Business\Sales Enablement\Graphic Library\Illustrations\Fork in the Road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47" y="5650174"/>
            <a:ext cx="820724" cy="122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4494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able Master">
    <p:spTree>
      <p:nvGrpSpPr>
        <p:cNvPr id="1" name=""/>
        <p:cNvGrpSpPr/>
        <p:nvPr/>
      </p:nvGrpSpPr>
      <p:grpSpPr>
        <a:xfrm>
          <a:off x="0" y="0"/>
          <a:ext cx="0" cy="0"/>
          <a:chOff x="0" y="0"/>
          <a:chExt cx="0" cy="0"/>
        </a:xfrm>
      </p:grpSpPr>
      <p:pic>
        <p:nvPicPr>
          <p:cNvPr id="8" name="Picture 2" descr="C:\Users\hh00419027.USER\Dropbox (Sales Enablement)\Brand Refresh\Illustrations\High Five Shadow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755" y="5935263"/>
            <a:ext cx="2073391" cy="8888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609600" y="285271"/>
            <a:ext cx="10972800" cy="805544"/>
          </a:xfrm>
        </p:spPr>
        <p:txBody>
          <a:bodyPr/>
          <a:lstStyle>
            <a:lvl1pPr>
              <a:defRPr/>
            </a:lvl1pPr>
          </a:lstStyle>
          <a:p>
            <a:r>
              <a:rPr lang="en-US" dirty="0"/>
              <a:t>Table</a:t>
            </a:r>
          </a:p>
        </p:txBody>
      </p:sp>
      <p:sp>
        <p:nvSpPr>
          <p:cNvPr id="4"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sp>
        <p:nvSpPr>
          <p:cNvPr id="6" name="Content Placeholder 2"/>
          <p:cNvSpPr>
            <a:spLocks noGrp="1"/>
          </p:cNvSpPr>
          <p:nvPr>
            <p:ph idx="20" hasCustomPrompt="1"/>
          </p:nvPr>
        </p:nvSpPr>
        <p:spPr>
          <a:xfrm>
            <a:off x="615981" y="2035792"/>
            <a:ext cx="10987440" cy="489045"/>
          </a:xfrm>
          <a:prstGeom prst="rect">
            <a:avLst/>
          </a:prstGeom>
        </p:spPr>
        <p:txBody>
          <a:bodyPr vert="horz" lIns="38402" tIns="19201" rIns="38402" bIns="19201"/>
          <a:lstStyle>
            <a:lvl1pPr marL="133914" indent="0" algn="ctr">
              <a:spcBef>
                <a:spcPts val="600"/>
              </a:spcBef>
              <a:buClr>
                <a:schemeClr val="accent1"/>
              </a:buClr>
              <a:buSzPct val="100000"/>
              <a:buFont typeface="Arial" pitchFamily="34" charset="0"/>
              <a:buNone/>
              <a:defRPr sz="1800" b="0" i="0" baseline="0">
                <a:solidFill>
                  <a:schemeClr val="bg2"/>
                </a:solidFill>
                <a:latin typeface="+mn-lt"/>
                <a:ea typeface="Segoe UI" pitchFamily="34" charset="0"/>
                <a:cs typeface="Arial" panose="020B0604020202020204" pitchFamily="34" charset="0"/>
              </a:defRPr>
            </a:lvl1pPr>
            <a:lvl2pPr marL="655326" indent="-334787">
              <a:spcBef>
                <a:spcPts val="600"/>
              </a:spcBef>
              <a:buClr>
                <a:schemeClr val="accent1"/>
              </a:buClr>
              <a:buSzPct val="100000"/>
              <a:buFont typeface="Calibri"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2pPr>
            <a:lvl3pPr marL="841952" indent="-334787">
              <a:spcBef>
                <a:spcPts val="600"/>
              </a:spcBef>
              <a:buClr>
                <a:schemeClr val="accent1"/>
              </a:buClr>
              <a:buSzPct val="100000"/>
              <a:buFont typeface="Wingdings" pitchFamily="2" charset="2"/>
              <a:buChar char="§"/>
              <a:defRPr sz="1600" b="0" i="0">
                <a:solidFill>
                  <a:schemeClr val="bg2"/>
                </a:solidFill>
                <a:latin typeface="Arial" panose="020B0604020202020204" pitchFamily="34" charset="0"/>
                <a:ea typeface="Segoe UI" pitchFamily="34" charset="0"/>
                <a:cs typeface="Arial" panose="020B0604020202020204" pitchFamily="34" charset="0"/>
              </a:defRPr>
            </a:lvl3pPr>
            <a:lvl4pPr marL="1028577" indent="-334787">
              <a:spcBef>
                <a:spcPts val="600"/>
              </a:spcBef>
              <a:buClr>
                <a:schemeClr val="accent1"/>
              </a:buClr>
              <a:buSzPct val="90000"/>
              <a:buFont typeface="Courier New" pitchFamily="49" charset="0"/>
              <a:buChar char="o"/>
              <a:defRPr sz="1600" b="0" i="0">
                <a:solidFill>
                  <a:schemeClr val="bg2"/>
                </a:solidFill>
                <a:latin typeface="Arial" panose="020B0604020202020204" pitchFamily="34" charset="0"/>
                <a:ea typeface="Segoe UI" pitchFamily="34" charset="0"/>
                <a:cs typeface="Arial" panose="020B0604020202020204" pitchFamily="34" charset="0"/>
              </a:defRPr>
            </a:lvl4pPr>
            <a:lvl5pPr marL="1215203" indent="-334787">
              <a:spcBef>
                <a:spcPts val="600"/>
              </a:spcBef>
              <a:buClr>
                <a:schemeClr val="accent1"/>
              </a:buClr>
              <a:buSzPct val="100000"/>
              <a:buFont typeface="Arial"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5pPr>
          </a:lstStyle>
          <a:p>
            <a:pPr lvl="0"/>
            <a:r>
              <a:rPr lang="en-US" dirty="0"/>
              <a:t>Type in table title</a:t>
            </a:r>
          </a:p>
        </p:txBody>
      </p:sp>
      <p:sp>
        <p:nvSpPr>
          <p:cNvPr id="7" name="Table Placeholder 6"/>
          <p:cNvSpPr>
            <a:spLocks noGrp="1"/>
          </p:cNvSpPr>
          <p:nvPr>
            <p:ph type="tbl" sz="quarter" idx="25" hasCustomPrompt="1"/>
          </p:nvPr>
        </p:nvSpPr>
        <p:spPr>
          <a:xfrm>
            <a:off x="587996" y="2664263"/>
            <a:ext cx="11057467" cy="3310869"/>
          </a:xfrm>
        </p:spPr>
        <p:txBody>
          <a:bodyPr>
            <a:normAutofit/>
          </a:bodyPr>
          <a:lstStyle>
            <a:lvl1pPr marL="133914" marR="0" indent="0" algn="l" defTabSz="914400" rtl="0" eaLnBrk="1" fontAlgn="base" latinLnBrk="0" hangingPunct="1">
              <a:lnSpc>
                <a:spcPct val="100000"/>
              </a:lnSpc>
              <a:spcBef>
                <a:spcPts val="600"/>
              </a:spcBef>
              <a:spcAft>
                <a:spcPct val="0"/>
              </a:spcAft>
              <a:buClr>
                <a:schemeClr val="accent1"/>
              </a:buClr>
              <a:buSzPct val="100000"/>
              <a:buFont typeface="Arial" pitchFamily="34" charset="0"/>
              <a:buNone/>
              <a:tabLst/>
              <a:defRPr sz="2000">
                <a:solidFill>
                  <a:schemeClr val="bg2"/>
                </a:solidFill>
              </a:defRPr>
            </a:lvl1pPr>
          </a:lstStyle>
          <a:p>
            <a:pPr marL="133914" lvl="0" indent="0" algn="l" rtl="0" eaLnBrk="1" fontAlgn="base" hangingPunct="1">
              <a:spcBef>
                <a:spcPts val="600"/>
              </a:spcBef>
              <a:spcAft>
                <a:spcPct val="0"/>
              </a:spcAft>
              <a:buClr>
                <a:schemeClr val="accent1"/>
              </a:buClr>
              <a:buSzPct val="100000"/>
              <a:buFont typeface="Arial" pitchFamily="34" charset="0"/>
              <a:buNone/>
            </a:pPr>
            <a:r>
              <a:rPr lang="en-GB" dirty="0"/>
              <a:t>&lt;Click to insert table&gt;</a:t>
            </a:r>
          </a:p>
        </p:txBody>
      </p:sp>
    </p:spTree>
    <p:extLst>
      <p:ext uri="{BB962C8B-B14F-4D97-AF65-F5344CB8AC3E}">
        <p14:creationId xmlns:p14="http://schemas.microsoft.com/office/powerpoint/2010/main" val="401482437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rictly bullets">
    <p:spTree>
      <p:nvGrpSpPr>
        <p:cNvPr id="1" name=""/>
        <p:cNvGrpSpPr/>
        <p:nvPr/>
      </p:nvGrpSpPr>
      <p:grpSpPr>
        <a:xfrm>
          <a:off x="0" y="0"/>
          <a:ext cx="0" cy="0"/>
          <a:chOff x="0" y="0"/>
          <a:chExt cx="0" cy="0"/>
        </a:xfrm>
      </p:grpSpPr>
      <p:pic>
        <p:nvPicPr>
          <p:cNvPr id="4098" name="Picture 2" descr="C:\Users\hh00419027.USER\Dropbox (Sales Enablement)\Brand Refresh\Illustrations\Crowd Surfer A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6254" y="6008540"/>
            <a:ext cx="1693095" cy="84946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flipV="1">
            <a:off x="3048000" y="1080182"/>
            <a:ext cx="6096000" cy="0"/>
          </a:xfrm>
          <a:prstGeom prst="line">
            <a:avLst/>
          </a:prstGeom>
          <a:blipFill dpi="0" rotWithShape="0">
            <a:blip r:embed="rId3"/>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400" b="0" i="0" spc="0">
                <a:solidFill>
                  <a:schemeClr val="accent2"/>
                </a:solidFill>
                <a:latin typeface="Arial Narrow" pitchFamily="34" charset="0"/>
                <a:ea typeface="Segoe UI" pitchFamily="34" charset="0"/>
                <a:cs typeface="Segoe UI" pitchFamily="34" charset="0"/>
              </a:defRPr>
            </a:lvl1pPr>
          </a:lstStyle>
          <a:p>
            <a:r>
              <a:rPr lang="en-US" dirty="0"/>
              <a:t>Strictly bullets</a:t>
            </a:r>
          </a:p>
        </p:txBody>
      </p:sp>
      <p:sp>
        <p:nvSpPr>
          <p:cNvPr id="3" name="Text Placeholder 2"/>
          <p:cNvSpPr>
            <a:spLocks noGrp="1"/>
          </p:cNvSpPr>
          <p:nvPr>
            <p:ph type="body" sz="quarter" idx="10" hasCustomPrompt="1"/>
          </p:nvPr>
        </p:nvSpPr>
        <p:spPr>
          <a:xfrm>
            <a:off x="1502389" y="1583773"/>
            <a:ext cx="4518000" cy="2840037"/>
          </a:xfrm>
          <a:prstGeom prst="rect">
            <a:avLst/>
          </a:prstGeom>
        </p:spPr>
        <p:txBody>
          <a:bodyPr/>
          <a:lstStyle>
            <a:lvl1pPr marL="285750" indent="-285750">
              <a:lnSpc>
                <a:spcPct val="100000"/>
              </a:lnSpc>
              <a:spcBef>
                <a:spcPts val="1200"/>
              </a:spcBef>
              <a:buFont typeface="Arial" panose="020B0604020202020204" pitchFamily="34" charset="0"/>
              <a:buChar char="•"/>
              <a:defRPr sz="1800">
                <a:solidFill>
                  <a:schemeClr val="tx1"/>
                </a:solidFill>
                <a:latin typeface="+mj-lt"/>
              </a:defRPr>
            </a:lvl1pPr>
            <a:lvl2pPr marL="0" indent="0">
              <a:lnSpc>
                <a:spcPct val="100000"/>
              </a:lnSpc>
              <a:spcBef>
                <a:spcPts val="1200"/>
              </a:spcBef>
              <a:buFont typeface="Arial" panose="020B0604020202020204" pitchFamily="34" charset="0"/>
              <a:buNone/>
              <a:defRPr sz="1800">
                <a:solidFill>
                  <a:schemeClr val="tx1"/>
                </a:solidFill>
                <a:latin typeface="+mj-lt"/>
              </a:defRPr>
            </a:lvl2pPr>
            <a:lvl3pPr marL="0" indent="0">
              <a:lnSpc>
                <a:spcPct val="100000"/>
              </a:lnSpc>
              <a:spcBef>
                <a:spcPts val="1200"/>
              </a:spcBef>
              <a:buFont typeface="Arial" panose="020B0604020202020204" pitchFamily="34" charset="0"/>
              <a:buNone/>
              <a:defRPr sz="1800">
                <a:solidFill>
                  <a:schemeClr val="tx1"/>
                </a:solidFill>
                <a:latin typeface="+mj-lt"/>
              </a:defRPr>
            </a:lvl3pPr>
            <a:lvl4pPr marL="0" indent="0">
              <a:lnSpc>
                <a:spcPct val="100000"/>
              </a:lnSpc>
              <a:spcBef>
                <a:spcPts val="1200"/>
              </a:spcBef>
              <a:buFont typeface="Arial" panose="020B0604020202020204" pitchFamily="34" charset="0"/>
              <a:buNone/>
              <a:defRPr sz="1800">
                <a:solidFill>
                  <a:schemeClr val="tx1"/>
                </a:solidFill>
                <a:latin typeface="+mj-lt"/>
              </a:defRPr>
            </a:lvl4pPr>
            <a:lvl5pPr marL="0" indent="0">
              <a:lnSpc>
                <a:spcPct val="100000"/>
              </a:lnSpc>
              <a:spcBef>
                <a:spcPts val="1200"/>
              </a:spcBef>
              <a:buFont typeface="Arial" panose="020B0604020202020204" pitchFamily="34" charset="0"/>
              <a:buNone/>
              <a:defRPr sz="1800">
                <a:solidFill>
                  <a:schemeClr val="tx1"/>
                </a:solidFill>
                <a:latin typeface="+mj-lt"/>
              </a:defRPr>
            </a:lvl5pPr>
          </a:lstStyle>
          <a:p>
            <a:pPr lvl="0"/>
            <a:r>
              <a:rPr lang="en-US" dirty="0"/>
              <a:t>Insanely</a:t>
            </a:r>
          </a:p>
          <a:p>
            <a:pPr lvl="0"/>
            <a:r>
              <a:rPr lang="en-US" dirty="0"/>
              <a:t>Great</a:t>
            </a:r>
          </a:p>
          <a:p>
            <a:pPr lvl="0"/>
            <a:r>
              <a:rPr lang="en-US" dirty="0"/>
              <a:t>Bullet</a:t>
            </a:r>
          </a:p>
          <a:p>
            <a:pPr lvl="0"/>
            <a:r>
              <a:rPr lang="en-US" dirty="0"/>
              <a:t>List</a:t>
            </a:r>
          </a:p>
          <a:p>
            <a:pPr lvl="0"/>
            <a:r>
              <a:rPr lang="en-US" dirty="0"/>
              <a:t>Slide</a:t>
            </a:r>
          </a:p>
        </p:txBody>
      </p:sp>
      <p:sp>
        <p:nvSpPr>
          <p:cNvPr id="15" name="Text Placeholder 2"/>
          <p:cNvSpPr>
            <a:spLocks noGrp="1"/>
          </p:cNvSpPr>
          <p:nvPr>
            <p:ph type="body" sz="quarter" idx="11" hasCustomPrompt="1"/>
          </p:nvPr>
        </p:nvSpPr>
        <p:spPr>
          <a:xfrm>
            <a:off x="6341385" y="1583773"/>
            <a:ext cx="4518000" cy="2840037"/>
          </a:xfrm>
          <a:prstGeom prst="rect">
            <a:avLst/>
          </a:prstGeom>
        </p:spPr>
        <p:txBody>
          <a:bodyPr>
            <a:normAutofit/>
          </a:bodyPr>
          <a:lstStyle>
            <a:lvl1pPr marL="233363" indent="-233363">
              <a:defRPr lang="en-US" sz="1800" baseline="0" dirty="0">
                <a:solidFill>
                  <a:schemeClr val="tx1"/>
                </a:solidFill>
                <a:latin typeface="+mj-lt"/>
                <a:ea typeface="+mn-ea"/>
                <a:cs typeface="+mn-cs"/>
                <a:sym typeface="Gill Sans" pitchFamily="-84" charset="0"/>
              </a:defRPr>
            </a:lvl1pPr>
            <a:lvl2pPr marL="233363" indent="-233363">
              <a:defRPr sz="1800">
                <a:latin typeface="+mj-lt"/>
              </a:defRPr>
            </a:lvl2pPr>
            <a:lvl3pPr marL="233363" indent="-233363">
              <a:defRPr sz="1800">
                <a:latin typeface="+mj-lt"/>
              </a:defRPr>
            </a:lvl3pPr>
            <a:lvl4pPr marL="233363" indent="-233363">
              <a:defRPr sz="1800">
                <a:latin typeface="+mj-lt"/>
              </a:defRPr>
            </a:lvl4pPr>
            <a:lvl5pPr marL="233363" indent="-233363">
              <a:defRPr sz="1800">
                <a:latin typeface="+mj-lt"/>
              </a:defRPr>
            </a:lvl5pPr>
          </a:lstStyle>
          <a:p>
            <a:pPr marL="285750" lvl="0" indent="-285750" algn="l" rtl="0" eaLnBrk="1" fontAlgn="base" hangingPunct="1">
              <a:lnSpc>
                <a:spcPct val="100000"/>
              </a:lnSpc>
              <a:spcBef>
                <a:spcPts val="1200"/>
              </a:spcBef>
              <a:spcAft>
                <a:spcPct val="0"/>
              </a:spcAft>
              <a:buSzPct val="171000"/>
              <a:buFont typeface="Arial" panose="020B0604020202020204" pitchFamily="34" charset="0"/>
              <a:buChar char="•"/>
            </a:pPr>
            <a:r>
              <a:rPr lang="en-US" dirty="0"/>
              <a:t>You</a:t>
            </a:r>
          </a:p>
          <a:p>
            <a:pPr marL="285750" lvl="0" indent="-285750" algn="l" rtl="0" eaLnBrk="1" fontAlgn="base" hangingPunct="1">
              <a:lnSpc>
                <a:spcPct val="100000"/>
              </a:lnSpc>
              <a:spcBef>
                <a:spcPts val="1200"/>
              </a:spcBef>
              <a:spcAft>
                <a:spcPct val="0"/>
              </a:spcAft>
              <a:buSzPct val="171000"/>
              <a:buFont typeface="Arial" panose="020B0604020202020204" pitchFamily="34" charset="0"/>
              <a:buChar char="•"/>
            </a:pPr>
            <a:r>
              <a:rPr lang="en-US" dirty="0"/>
              <a:t>Get</a:t>
            </a:r>
          </a:p>
          <a:p>
            <a:pPr marL="285750" lvl="0" indent="-285750" algn="l" rtl="0" eaLnBrk="1" fontAlgn="base" hangingPunct="1">
              <a:lnSpc>
                <a:spcPct val="100000"/>
              </a:lnSpc>
              <a:spcBef>
                <a:spcPts val="1200"/>
              </a:spcBef>
              <a:spcAft>
                <a:spcPct val="0"/>
              </a:spcAft>
              <a:buSzPct val="171000"/>
              <a:buFont typeface="Arial" panose="020B0604020202020204" pitchFamily="34" charset="0"/>
              <a:buChar char="•"/>
            </a:pPr>
            <a:r>
              <a:rPr lang="en-US" dirty="0"/>
              <a:t>The</a:t>
            </a:r>
          </a:p>
          <a:p>
            <a:pPr marL="285750" lvl="0" indent="-285750" algn="l" rtl="0" eaLnBrk="1" fontAlgn="base" hangingPunct="1">
              <a:lnSpc>
                <a:spcPct val="100000"/>
              </a:lnSpc>
              <a:spcBef>
                <a:spcPts val="1200"/>
              </a:spcBef>
              <a:spcAft>
                <a:spcPct val="0"/>
              </a:spcAft>
              <a:buSzPct val="171000"/>
              <a:buFont typeface="Arial" panose="020B0604020202020204" pitchFamily="34" charset="0"/>
              <a:buChar char="•"/>
            </a:pPr>
            <a:r>
              <a:rPr lang="en-US" dirty="0"/>
              <a:t>Idea</a:t>
            </a:r>
          </a:p>
          <a:p>
            <a:pPr marL="285750" lvl="0" indent="-285750" algn="l" rtl="0" eaLnBrk="1" fontAlgn="base" hangingPunct="1">
              <a:lnSpc>
                <a:spcPct val="100000"/>
              </a:lnSpc>
              <a:spcBef>
                <a:spcPts val="1200"/>
              </a:spcBef>
              <a:spcAft>
                <a:spcPct val="0"/>
              </a:spcAft>
              <a:buSzPct val="171000"/>
              <a:buFont typeface="Arial" panose="020B0604020202020204" pitchFamily="34" charset="0"/>
              <a:buChar char="•"/>
            </a:pPr>
            <a:r>
              <a:rPr lang="en-US" dirty="0"/>
              <a:t>Right?</a:t>
            </a:r>
          </a:p>
        </p:txBody>
      </p:sp>
    </p:spTree>
    <p:extLst>
      <p:ext uri="{BB962C8B-B14F-4D97-AF65-F5344CB8AC3E}">
        <p14:creationId xmlns:p14="http://schemas.microsoft.com/office/powerpoint/2010/main" val="345273268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Master">
    <p:spTree>
      <p:nvGrpSpPr>
        <p:cNvPr id="1" name=""/>
        <p:cNvGrpSpPr/>
        <p:nvPr/>
      </p:nvGrpSpPr>
      <p:grpSpPr>
        <a:xfrm>
          <a:off x="0" y="0"/>
          <a:ext cx="0" cy="0"/>
          <a:chOff x="0" y="0"/>
          <a:chExt cx="0" cy="0"/>
        </a:xfrm>
      </p:grpSpPr>
      <p:cxnSp>
        <p:nvCxnSpPr>
          <p:cNvPr id="6" name="Straight Connector 5"/>
          <p:cNvCxnSpPr/>
          <p:nvPr/>
        </p:nvCxnSpPr>
        <p:spPr bwMode="auto">
          <a:xfrm flipV="1">
            <a:off x="3048000" y="1080182"/>
            <a:ext cx="6096000" cy="0"/>
          </a:xfrm>
          <a:prstGeom prst="line">
            <a:avLst/>
          </a:prstGeom>
          <a:blipFill dpi="0" rotWithShape="0">
            <a:blip r:embed="rId2"/>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Title 1"/>
          <p:cNvSpPr>
            <a:spLocks noGrp="1"/>
          </p:cNvSpPr>
          <p:nvPr>
            <p:ph type="title" hasCustomPrompt="1"/>
          </p:nvPr>
        </p:nvSpPr>
        <p:spPr>
          <a:xfrm>
            <a:off x="609600" y="274638"/>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
        <p:nvSpPr>
          <p:cNvPr id="10"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pic>
        <p:nvPicPr>
          <p:cNvPr id="7" name="Picture 2" descr="C:\Users\hh00419027.USER\Dropbox (Sales Enablement)\Brand Refresh\Illustrations\Doors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87" y="5898780"/>
            <a:ext cx="2247692" cy="88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33166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Tree>
    <p:extLst>
      <p:ext uri="{BB962C8B-B14F-4D97-AF65-F5344CB8AC3E}">
        <p14:creationId xmlns:p14="http://schemas.microsoft.com/office/powerpoint/2010/main" val="847457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ext_Chest Bump 2">
    <p:spTree>
      <p:nvGrpSpPr>
        <p:cNvPr id="1" name=""/>
        <p:cNvGrpSpPr/>
        <p:nvPr/>
      </p:nvGrpSpPr>
      <p:grpSpPr>
        <a:xfrm>
          <a:off x="0" y="0"/>
          <a:ext cx="0" cy="0"/>
          <a:chOff x="0" y="0"/>
          <a:chExt cx="0" cy="0"/>
        </a:xfrm>
      </p:grpSpPr>
      <p:cxnSp>
        <p:nvCxnSpPr>
          <p:cNvPr id="5" name="Straight Connector 4"/>
          <p:cNvCxnSpPr/>
          <p:nvPr/>
        </p:nvCxnSpPr>
        <p:spPr bwMode="auto">
          <a:xfrm flipV="1">
            <a:off x="3048000" y="1080182"/>
            <a:ext cx="6096000" cy="0"/>
          </a:xfrm>
          <a:prstGeom prst="line">
            <a:avLst/>
          </a:prstGeom>
          <a:blipFill dpi="0" rotWithShape="0">
            <a:blip r:embed="rId2"/>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Content Placeholder 2"/>
          <p:cNvSpPr>
            <a:spLocks noGrp="1"/>
          </p:cNvSpPr>
          <p:nvPr>
            <p:ph idx="1" hasCustomPrompt="1"/>
          </p:nvPr>
        </p:nvSpPr>
        <p:spPr>
          <a:xfrm>
            <a:off x="5703815" y="1464980"/>
            <a:ext cx="5664769" cy="4215474"/>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0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18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6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4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400" b="0" i="0">
                <a:solidFill>
                  <a:schemeClr val="bg2"/>
                </a:solidFill>
                <a:latin typeface="+mn-lt"/>
                <a:ea typeface="Segoe UI" pitchFamily="34" charset="0"/>
                <a:cs typeface="Arial" panose="020B0604020202020204" pitchFamily="34" charset="0"/>
              </a:defRPr>
            </a:lvl5pPr>
            <a:lvl6pPr marL="1200150" indent="-285750">
              <a:spcBef>
                <a:spcPts val="600"/>
              </a:spcBef>
              <a:buClr>
                <a:schemeClr val="accent1"/>
              </a:buClr>
              <a:buSzPct val="100000"/>
              <a:defRPr lang="en-US" sz="1400" dirty="0" smtClean="0">
                <a:solidFill>
                  <a:srgbClr val="58595B"/>
                </a:solidFill>
                <a:latin typeface="+mn-lt"/>
                <a:ea typeface="+mn-ea"/>
                <a:cs typeface="+mn-cs"/>
                <a:sym typeface="Gill Sans" charset="0"/>
              </a:defRPr>
            </a:lvl6pPr>
            <a:lvl7pPr marL="968375" indent="-285750">
              <a:buNone/>
              <a:defRPr lang="en-US" sz="1400" dirty="0" smtClean="0">
                <a:solidFill>
                  <a:srgbClr val="58595B"/>
                </a:solidFill>
                <a:latin typeface="+mn-lt"/>
                <a:ea typeface="+mn-ea"/>
                <a:cs typeface="+mn-cs"/>
                <a:sym typeface="Gill Sans" charset="0"/>
              </a:defRPr>
            </a:lvl7pPr>
            <a:lvl8pPr marL="1257300" indent="-342900">
              <a:defRPr/>
            </a:lvl8pPr>
          </a:lstStyle>
          <a:p>
            <a:pPr lvl="0"/>
            <a:r>
              <a:rPr lang="en-US" dirty="0"/>
              <a:t>List your main points using this Alorica orange, 20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marL="914400" lvl="5" indent="-231775" algn="l" rtl="0" eaLnBrk="1" fontAlgn="base" hangingPunct="1">
              <a:spcBef>
                <a:spcPts val="600"/>
              </a:spcBef>
              <a:spcAft>
                <a:spcPct val="0"/>
              </a:spcAft>
              <a:buClr>
                <a:schemeClr val="accent1"/>
              </a:buClr>
              <a:buSzPct val="100000"/>
              <a:buFont typeface="Courier New" panose="02070309020205020404" pitchFamily="49" charset="0"/>
              <a:buChar char="o"/>
            </a:pPr>
            <a:r>
              <a:rPr lang="en-US" dirty="0"/>
              <a:t>Keep the font size no smaller than 14 points</a:t>
            </a:r>
          </a:p>
          <a:p>
            <a:pPr marL="1146175" lvl="6" indent="-231775" algn="l" rtl="0" eaLnBrk="1" fontAlgn="base" hangingPunct="1">
              <a:spcBef>
                <a:spcPts val="600"/>
              </a:spcBef>
              <a:spcAft>
                <a:spcPct val="0"/>
              </a:spcAft>
              <a:buClr>
                <a:schemeClr val="accent1"/>
              </a:buClr>
              <a:buSzPct val="100000"/>
              <a:buFont typeface="Gill Sans" charset="0"/>
              <a:buChar char="•"/>
            </a:pPr>
            <a:r>
              <a:rPr lang="en-US" dirty="0"/>
              <a:t>We’re serious – otherwise the text is not legible</a:t>
            </a:r>
          </a:p>
          <a:p>
            <a:pPr lvl="0"/>
            <a:endParaRPr lang="en-US" dirty="0"/>
          </a:p>
        </p:txBody>
      </p:sp>
      <p:sp>
        <p:nvSpPr>
          <p:cNvPr id="9"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baseline="0">
                <a:solidFill>
                  <a:schemeClr val="accent2"/>
                </a:solidFill>
                <a:latin typeface="Arial Narrow" pitchFamily="34" charset="0"/>
                <a:ea typeface="Segoe UI" pitchFamily="34" charset="0"/>
                <a:cs typeface="Segoe UI" pitchFamily="34" charset="0"/>
              </a:defRPr>
            </a:lvl1pPr>
          </a:lstStyle>
          <a:p>
            <a:r>
              <a:rPr lang="en-US" dirty="0"/>
              <a:t>Bullet points with large title and image</a:t>
            </a:r>
          </a:p>
        </p:txBody>
      </p:sp>
      <p:sp>
        <p:nvSpPr>
          <p:cNvPr id="10" name="Text Placeholder 3"/>
          <p:cNvSpPr>
            <a:spLocks noGrp="1"/>
          </p:cNvSpPr>
          <p:nvPr>
            <p:ph type="body" sz="quarter" idx="18" hasCustomPrompt="1"/>
          </p:nvPr>
        </p:nvSpPr>
        <p:spPr bwMode="gray">
          <a:xfrm>
            <a:off x="859809" y="2486480"/>
            <a:ext cx="4121151" cy="1910687"/>
          </a:xfrm>
          <a:prstGeom prst="rect">
            <a:avLst/>
          </a:prstGeom>
        </p:spPr>
        <p:style>
          <a:lnRef idx="3">
            <a:schemeClr val="lt1"/>
          </a:lnRef>
          <a:fillRef idx="1">
            <a:schemeClr val="accent1"/>
          </a:fillRef>
          <a:effectRef idx="1">
            <a:schemeClr val="accent1"/>
          </a:effectRef>
          <a:fontRef idx="none"/>
        </p:style>
        <p:txBody>
          <a:bodyPr anchor="ctr">
            <a:normAutofit/>
          </a:bodyPr>
          <a:lstStyle>
            <a:lvl1pPr marL="133914" indent="0" algn="ctr">
              <a:buNone/>
              <a:defRPr sz="4200" baseline="0">
                <a:solidFill>
                  <a:schemeClr val="bg1"/>
                </a:solidFill>
                <a:latin typeface="+mj-lt"/>
              </a:defRPr>
            </a:lvl1pPr>
          </a:lstStyle>
          <a:p>
            <a:pPr lvl="0"/>
            <a:r>
              <a:rPr lang="en-US" noProof="0" dirty="0"/>
              <a:t>Sub-title</a:t>
            </a:r>
          </a:p>
        </p:txBody>
      </p:sp>
      <p:sp>
        <p:nvSpPr>
          <p:cNvPr id="2" name="Notched Right Arrow 1"/>
          <p:cNvSpPr/>
          <p:nvPr userDrawn="1"/>
        </p:nvSpPr>
        <p:spPr bwMode="auto">
          <a:xfrm>
            <a:off x="4517410" y="2889090"/>
            <a:ext cx="1527838" cy="1105468"/>
          </a:xfrm>
          <a:prstGeom prst="notchedRightArrow">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1" name="Picture 2" descr="C:\Users\hh00419027.USER\Dropbox (Sales Enablement)\Brand Refresh\Illustrations\Doors_Transparen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8278" y="6110842"/>
            <a:ext cx="1708979" cy="67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19058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ext_Chest Bump 2">
    <p:spTree>
      <p:nvGrpSpPr>
        <p:cNvPr id="1" name=""/>
        <p:cNvGrpSpPr/>
        <p:nvPr/>
      </p:nvGrpSpPr>
      <p:grpSpPr>
        <a:xfrm>
          <a:off x="0" y="0"/>
          <a:ext cx="0" cy="0"/>
          <a:chOff x="0" y="0"/>
          <a:chExt cx="0" cy="0"/>
        </a:xfrm>
      </p:grpSpPr>
      <p:cxnSp>
        <p:nvCxnSpPr>
          <p:cNvPr id="5" name="Straight Connector 4"/>
          <p:cNvCxnSpPr/>
          <p:nvPr/>
        </p:nvCxnSpPr>
        <p:spPr bwMode="auto">
          <a:xfrm flipV="1">
            <a:off x="3048000" y="1080182"/>
            <a:ext cx="6096000" cy="0"/>
          </a:xfrm>
          <a:prstGeom prst="line">
            <a:avLst/>
          </a:prstGeom>
          <a:blipFill dpi="0" rotWithShape="0">
            <a:blip r:embed="rId2"/>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Content Placeholder 2"/>
          <p:cNvSpPr>
            <a:spLocks noGrp="1"/>
          </p:cNvSpPr>
          <p:nvPr>
            <p:ph idx="1" hasCustomPrompt="1"/>
          </p:nvPr>
        </p:nvSpPr>
        <p:spPr>
          <a:xfrm>
            <a:off x="5703815" y="1464980"/>
            <a:ext cx="5664769" cy="4215474"/>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0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18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6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4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400" b="0" i="0">
                <a:solidFill>
                  <a:schemeClr val="bg2"/>
                </a:solidFill>
                <a:latin typeface="+mn-lt"/>
                <a:ea typeface="Segoe UI" pitchFamily="34" charset="0"/>
                <a:cs typeface="Arial" panose="020B0604020202020204" pitchFamily="34" charset="0"/>
              </a:defRPr>
            </a:lvl5pPr>
            <a:lvl6pPr marL="1200150" indent="-285750">
              <a:spcBef>
                <a:spcPts val="600"/>
              </a:spcBef>
              <a:buClr>
                <a:schemeClr val="accent1"/>
              </a:buClr>
              <a:buSzPct val="100000"/>
              <a:defRPr lang="en-US" sz="1400" dirty="0" smtClean="0">
                <a:solidFill>
                  <a:srgbClr val="58595B"/>
                </a:solidFill>
                <a:latin typeface="+mn-lt"/>
                <a:ea typeface="+mn-ea"/>
                <a:cs typeface="+mn-cs"/>
                <a:sym typeface="Gill Sans" charset="0"/>
              </a:defRPr>
            </a:lvl6pPr>
            <a:lvl7pPr marL="968375" indent="-285750">
              <a:buNone/>
              <a:defRPr lang="en-US" sz="1400" dirty="0" smtClean="0">
                <a:solidFill>
                  <a:srgbClr val="58595B"/>
                </a:solidFill>
                <a:latin typeface="+mn-lt"/>
                <a:ea typeface="+mn-ea"/>
                <a:cs typeface="+mn-cs"/>
                <a:sym typeface="Gill Sans" charset="0"/>
              </a:defRPr>
            </a:lvl7pPr>
            <a:lvl8pPr marL="1257300" indent="-342900">
              <a:defRPr/>
            </a:lvl8pPr>
          </a:lstStyle>
          <a:p>
            <a:pPr lvl="0"/>
            <a:r>
              <a:rPr lang="en-US" dirty="0"/>
              <a:t>List your main points using this Alorica orange, 20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marL="914400" lvl="5" indent="-231775" algn="l" rtl="0" eaLnBrk="1" fontAlgn="base" hangingPunct="1">
              <a:spcBef>
                <a:spcPts val="600"/>
              </a:spcBef>
              <a:spcAft>
                <a:spcPct val="0"/>
              </a:spcAft>
              <a:buClr>
                <a:schemeClr val="accent1"/>
              </a:buClr>
              <a:buSzPct val="100000"/>
              <a:buFont typeface="Courier New" panose="02070309020205020404" pitchFamily="49" charset="0"/>
              <a:buChar char="o"/>
            </a:pPr>
            <a:r>
              <a:rPr lang="en-US" dirty="0"/>
              <a:t>Keep the font size no smaller than 14 points</a:t>
            </a:r>
          </a:p>
          <a:p>
            <a:pPr marL="1146175" lvl="6" indent="-231775" algn="l" rtl="0" eaLnBrk="1" fontAlgn="base" hangingPunct="1">
              <a:spcBef>
                <a:spcPts val="600"/>
              </a:spcBef>
              <a:spcAft>
                <a:spcPct val="0"/>
              </a:spcAft>
              <a:buClr>
                <a:schemeClr val="accent1"/>
              </a:buClr>
              <a:buSzPct val="100000"/>
              <a:buFont typeface="Gill Sans" charset="0"/>
              <a:buChar char="•"/>
            </a:pPr>
            <a:r>
              <a:rPr lang="en-US" dirty="0"/>
              <a:t>We’re serious – otherwise the text is not legible</a:t>
            </a:r>
          </a:p>
          <a:p>
            <a:pPr lvl="0"/>
            <a:endParaRPr lang="en-US" dirty="0"/>
          </a:p>
        </p:txBody>
      </p:sp>
      <p:sp>
        <p:nvSpPr>
          <p:cNvPr id="9"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baseline="0">
                <a:solidFill>
                  <a:schemeClr val="accent2"/>
                </a:solidFill>
                <a:latin typeface="Arial Narrow" pitchFamily="34" charset="0"/>
                <a:ea typeface="Segoe UI" pitchFamily="34" charset="0"/>
                <a:cs typeface="Segoe UI" pitchFamily="34" charset="0"/>
              </a:defRPr>
            </a:lvl1pPr>
          </a:lstStyle>
          <a:p>
            <a:r>
              <a:rPr lang="en-US" dirty="0"/>
              <a:t>Bullet points with large title and image</a:t>
            </a:r>
          </a:p>
        </p:txBody>
      </p:sp>
      <p:sp>
        <p:nvSpPr>
          <p:cNvPr id="10" name="Text Placeholder 3"/>
          <p:cNvSpPr>
            <a:spLocks noGrp="1"/>
          </p:cNvSpPr>
          <p:nvPr>
            <p:ph type="body" sz="quarter" idx="18" hasCustomPrompt="1"/>
          </p:nvPr>
        </p:nvSpPr>
        <p:spPr bwMode="gray">
          <a:xfrm>
            <a:off x="859809" y="2486480"/>
            <a:ext cx="4121151" cy="1910687"/>
          </a:xfrm>
          <a:prstGeom prst="rect">
            <a:avLst/>
          </a:prstGeom>
        </p:spPr>
        <p:style>
          <a:lnRef idx="3">
            <a:schemeClr val="lt1"/>
          </a:lnRef>
          <a:fillRef idx="1">
            <a:schemeClr val="accent6"/>
          </a:fillRef>
          <a:effectRef idx="1">
            <a:schemeClr val="accent6"/>
          </a:effectRef>
          <a:fontRef idx="none"/>
        </p:style>
        <p:txBody>
          <a:bodyPr anchor="ctr">
            <a:normAutofit/>
          </a:bodyPr>
          <a:lstStyle>
            <a:lvl1pPr marL="133914" indent="0" algn="ctr">
              <a:buNone/>
              <a:defRPr sz="4200" baseline="0">
                <a:solidFill>
                  <a:schemeClr val="bg1"/>
                </a:solidFill>
                <a:latin typeface="+mj-lt"/>
              </a:defRPr>
            </a:lvl1pPr>
          </a:lstStyle>
          <a:p>
            <a:pPr lvl="0"/>
            <a:r>
              <a:rPr lang="en-US" noProof="0" dirty="0"/>
              <a:t>Sub-title</a:t>
            </a:r>
          </a:p>
        </p:txBody>
      </p:sp>
      <p:sp>
        <p:nvSpPr>
          <p:cNvPr id="2" name="Notched Right Arrow 1"/>
          <p:cNvSpPr/>
          <p:nvPr userDrawn="1"/>
        </p:nvSpPr>
        <p:spPr bwMode="auto">
          <a:xfrm>
            <a:off x="4517410" y="2889090"/>
            <a:ext cx="1527838" cy="1105468"/>
          </a:xfrm>
          <a:prstGeom prst="notchedRightArrow">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2" name="Picture 2" descr="C:\Users\hh00419027.USER\Dropbox (Sales Enablement)\Brand Refresh\Illustrations\Doors_Transparen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8278" y="6110842"/>
            <a:ext cx="1708979" cy="67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2733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3" hasCustomPrompt="1"/>
          </p:nvPr>
        </p:nvSpPr>
        <p:spPr>
          <a:xfrm>
            <a:off x="4172737" y="340154"/>
            <a:ext cx="7742175" cy="553998"/>
          </a:xfrm>
          <a:prstGeom prst="rect">
            <a:avLst/>
          </a:prstGeom>
        </p:spPr>
        <p:txBody>
          <a:bodyPr vert="horz" wrap="square" lIns="0" tIns="0" rIns="0" bIns="0" numCol="1" anchor="t" anchorCtr="0">
            <a:spAutoFit/>
          </a:bodyPr>
          <a:lstStyle>
            <a:lvl1pPr marL="0" indent="0" algn="l">
              <a:buNone/>
              <a:defRPr sz="3600" b="0" i="0" baseline="0">
                <a:solidFill>
                  <a:schemeClr val="accent1"/>
                </a:solidFill>
                <a:latin typeface="+mj-lt"/>
              </a:defRPr>
            </a:lvl1pPr>
            <a:lvl2pPr>
              <a:defRPr sz="3100"/>
            </a:lvl2pPr>
          </a:lstStyle>
          <a:p>
            <a:pPr lvl="0"/>
            <a:r>
              <a:rPr lang="en-US" dirty="0"/>
              <a:t>Type creative title here</a:t>
            </a:r>
          </a:p>
        </p:txBody>
      </p:sp>
      <p:sp>
        <p:nvSpPr>
          <p:cNvPr id="5" name="Text Placeholder 5"/>
          <p:cNvSpPr>
            <a:spLocks noGrp="1"/>
          </p:cNvSpPr>
          <p:nvPr>
            <p:ph type="body" sz="quarter" idx="11" hasCustomPrompt="1"/>
          </p:nvPr>
        </p:nvSpPr>
        <p:spPr>
          <a:xfrm>
            <a:off x="4172737" y="963242"/>
            <a:ext cx="6272159" cy="748527"/>
          </a:xfrm>
          <a:prstGeom prst="rect">
            <a:avLst/>
          </a:prstGeom>
        </p:spPr>
        <p:txBody>
          <a:bodyPr vert="horz" lIns="0" tIns="0" rIns="0" bIns="0" anchor="t"/>
          <a:lstStyle>
            <a:lvl1pPr marL="0" indent="0">
              <a:buNone/>
              <a:defRPr sz="2000" baseline="0">
                <a:solidFill>
                  <a:schemeClr val="accent2"/>
                </a:solidFill>
                <a:latin typeface="+mj-lt"/>
              </a:defRPr>
            </a:lvl1pPr>
          </a:lstStyle>
          <a:p>
            <a:pPr lvl="0"/>
            <a:r>
              <a:rPr lang="en-US" dirty="0"/>
              <a:t>Type sub-title or event name</a:t>
            </a:r>
          </a:p>
        </p:txBody>
      </p:sp>
      <p:sp>
        <p:nvSpPr>
          <p:cNvPr id="6" name="Text Placeholder 5"/>
          <p:cNvSpPr>
            <a:spLocks noGrp="1"/>
          </p:cNvSpPr>
          <p:nvPr>
            <p:ph type="body" sz="quarter" idx="12" hasCustomPrompt="1"/>
          </p:nvPr>
        </p:nvSpPr>
        <p:spPr>
          <a:xfrm>
            <a:off x="4172735" y="1724195"/>
            <a:ext cx="6453701" cy="437114"/>
          </a:xfrm>
          <a:prstGeom prst="rect">
            <a:avLst/>
          </a:prstGeom>
        </p:spPr>
        <p:txBody>
          <a:bodyPr vert="horz" lIns="0" tIns="0" rIns="0" bIns="0" anchor="ctr"/>
          <a:lstStyle>
            <a:lvl1pPr marL="0" indent="0">
              <a:buNone/>
              <a:defRPr sz="1800">
                <a:solidFill>
                  <a:schemeClr val="accent5"/>
                </a:solidFill>
                <a:latin typeface="+mn-lt"/>
                <a:cs typeface="Arial" panose="020B0604020202020204" pitchFamily="34" charset="0"/>
              </a:defRPr>
            </a:lvl1pPr>
          </a:lstStyle>
          <a:p>
            <a:pPr lvl="0"/>
            <a:r>
              <a:rPr lang="en-US" dirty="0"/>
              <a:t>Month YYYY</a:t>
            </a:r>
          </a:p>
        </p:txBody>
      </p:sp>
      <p:pic>
        <p:nvPicPr>
          <p:cNvPr id="7" name="Picture 2" descr="C:\Users\hh00419027.USER\Dropbox (Sales Enablement)\Brand Refresh\Illustrations\Alorica_LogoTagline_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754" y="360955"/>
            <a:ext cx="2681817" cy="7990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999415"/>
            <a:ext cx="14125565" cy="4858586"/>
          </a:xfrm>
          <a:prstGeom prst="rect">
            <a:avLst/>
          </a:prstGeom>
        </p:spPr>
      </p:pic>
    </p:spTree>
    <p:extLst>
      <p:ext uri="{BB962C8B-B14F-4D97-AF65-F5344CB8AC3E}">
        <p14:creationId xmlns:p14="http://schemas.microsoft.com/office/powerpoint/2010/main" val="294431014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ext_No Graphic">
    <p:spTree>
      <p:nvGrpSpPr>
        <p:cNvPr id="1" name=""/>
        <p:cNvGrpSpPr/>
        <p:nvPr/>
      </p:nvGrpSpPr>
      <p:grpSpPr>
        <a:xfrm>
          <a:off x="0" y="0"/>
          <a:ext cx="0" cy="0"/>
          <a:chOff x="0" y="0"/>
          <a:chExt cx="0" cy="0"/>
        </a:xfrm>
      </p:grpSpPr>
      <p:cxnSp>
        <p:nvCxnSpPr>
          <p:cNvPr id="9" name="Straight Connector 8"/>
          <p:cNvCxnSpPr/>
          <p:nvPr/>
        </p:nvCxnSpPr>
        <p:spPr bwMode="auto">
          <a:xfrm flipV="1">
            <a:off x="3048000" y="1080182"/>
            <a:ext cx="6096000" cy="0"/>
          </a:xfrm>
          <a:prstGeom prst="line">
            <a:avLst/>
          </a:prstGeom>
          <a:blipFill dpi="0" rotWithShape="0">
            <a:blip r:embed="rId2"/>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Content Placeholder 2"/>
          <p:cNvSpPr>
            <a:spLocks noGrp="1"/>
          </p:cNvSpPr>
          <p:nvPr>
            <p:ph idx="1"/>
          </p:nvPr>
        </p:nvSpPr>
        <p:spPr>
          <a:xfrm>
            <a:off x="609600" y="1429790"/>
            <a:ext cx="10972800" cy="4696373"/>
          </a:xfrm>
          <a:prstGeom prst="rect">
            <a:avLst/>
          </a:prstGeom>
        </p:spPr>
        <p:txBody>
          <a:bodyPr vert="horz" lIns="38402" tIns="19201" rIns="38402" bIns="19201"/>
          <a:lstStyle>
            <a:lvl1pPr marL="468701" indent="-334787">
              <a:spcBef>
                <a:spcPts val="600"/>
              </a:spcBef>
              <a:buClr>
                <a:schemeClr val="accent1"/>
              </a:buClr>
              <a:buSzPct val="100000"/>
              <a:buFont typeface="Arial" pitchFamily="34" charset="0"/>
              <a:buChar char="•"/>
              <a:defRPr sz="1800" b="0" i="0">
                <a:solidFill>
                  <a:schemeClr val="bg2"/>
                </a:solidFill>
                <a:latin typeface="Arial" panose="020B0604020202020204" pitchFamily="34" charset="0"/>
                <a:ea typeface="Segoe UI" pitchFamily="34" charset="0"/>
                <a:cs typeface="Arial" panose="020B0604020202020204" pitchFamily="34" charset="0"/>
              </a:defRPr>
            </a:lvl1pPr>
            <a:lvl2pPr marL="655326" indent="-334787">
              <a:spcBef>
                <a:spcPts val="600"/>
              </a:spcBef>
              <a:buClr>
                <a:schemeClr val="accent1"/>
              </a:buClr>
              <a:buSzPct val="100000"/>
              <a:buFont typeface="Calibri"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2pPr>
            <a:lvl3pPr marL="841952" indent="-334787">
              <a:spcBef>
                <a:spcPts val="600"/>
              </a:spcBef>
              <a:buClr>
                <a:schemeClr val="accent1"/>
              </a:buClr>
              <a:buSzPct val="100000"/>
              <a:buFont typeface="Wingdings" pitchFamily="2" charset="2"/>
              <a:buChar char="§"/>
              <a:defRPr sz="1600" b="0" i="0">
                <a:solidFill>
                  <a:schemeClr val="bg2"/>
                </a:solidFill>
                <a:latin typeface="Arial" panose="020B0604020202020204" pitchFamily="34" charset="0"/>
                <a:ea typeface="Segoe UI" pitchFamily="34" charset="0"/>
                <a:cs typeface="Arial" panose="020B0604020202020204" pitchFamily="34" charset="0"/>
              </a:defRPr>
            </a:lvl3pPr>
            <a:lvl4pPr marL="1028577" indent="-334787">
              <a:spcBef>
                <a:spcPts val="600"/>
              </a:spcBef>
              <a:buClr>
                <a:schemeClr val="accent1"/>
              </a:buClr>
              <a:buSzPct val="80000"/>
              <a:buFont typeface="Courier New" pitchFamily="49" charset="0"/>
              <a:buChar char="o"/>
              <a:defRPr sz="1600" b="0" i="0">
                <a:solidFill>
                  <a:schemeClr val="bg2"/>
                </a:solidFill>
                <a:latin typeface="Arial" panose="020B0604020202020204" pitchFamily="34" charset="0"/>
                <a:ea typeface="Segoe UI" pitchFamily="34" charset="0"/>
                <a:cs typeface="Arial" panose="020B0604020202020204" pitchFamily="34" charset="0"/>
              </a:defRPr>
            </a:lvl4pPr>
            <a:lvl5pPr marL="1215203" indent="-334787">
              <a:spcBef>
                <a:spcPts val="600"/>
              </a:spcBef>
              <a:buClr>
                <a:schemeClr val="accent1"/>
              </a:buClr>
              <a:buSzPct val="100000"/>
              <a:buFont typeface="Arial"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609600" y="274638"/>
            <a:ext cx="10972800" cy="1055398"/>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a:t>Click to edit Master title style</a:t>
            </a:r>
            <a:endParaRPr lang="en-US" dirty="0"/>
          </a:p>
        </p:txBody>
      </p:sp>
      <p:pic>
        <p:nvPicPr>
          <p:cNvPr id="7" name="Picture 6" descr="C:\Users\hh00419027.USER\Dropbox (Sales Enablement)\Brand Refresh\Illustrations\Alorica_LogoTagline_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396"/>
          <a:stretch/>
        </p:blipFill>
        <p:spPr bwMode="auto">
          <a:xfrm>
            <a:off x="10188028" y="6279548"/>
            <a:ext cx="1769240" cy="40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83036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ext_No Graphic">
    <p:spTree>
      <p:nvGrpSpPr>
        <p:cNvPr id="1" name=""/>
        <p:cNvGrpSpPr/>
        <p:nvPr/>
      </p:nvGrpSpPr>
      <p:grpSpPr>
        <a:xfrm>
          <a:off x="0" y="0"/>
          <a:ext cx="0" cy="0"/>
          <a:chOff x="0" y="0"/>
          <a:chExt cx="0" cy="0"/>
        </a:xfrm>
      </p:grpSpPr>
      <p:sp>
        <p:nvSpPr>
          <p:cNvPr id="5" name="Slide Number Placeholder 5"/>
          <p:cNvSpPr txBox="1">
            <a:spLocks/>
          </p:cNvSpPr>
          <p:nvPr/>
        </p:nvSpPr>
        <p:spPr>
          <a:xfrm>
            <a:off x="4803227" y="6501973"/>
            <a:ext cx="2586181" cy="322169"/>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algn="ctr" fontAlgn="base">
              <a:spcBef>
                <a:spcPct val="0"/>
              </a:spcBef>
              <a:spcAft>
                <a:spcPct val="0"/>
              </a:spcAft>
              <a:defRPr/>
            </a:pPr>
            <a:fld id="{26EABC20-0584-C043-8D39-D732B8F35B14}" type="slidenum">
              <a:rPr lang="en-US" sz="1100" smtClean="0">
                <a:solidFill>
                  <a:srgbClr val="58595B"/>
                </a:solidFill>
                <a:latin typeface="Calibri" pitchFamily="34" charset="0"/>
                <a:ea typeface="Segoe UI" pitchFamily="34" charset="0"/>
                <a:cs typeface="Calibri" pitchFamily="34" charset="0"/>
                <a:sym typeface="Gill Sans" pitchFamily="-84" charset="0"/>
              </a:rPr>
              <a:pPr algn="ctr" fontAlgn="base">
                <a:spcBef>
                  <a:spcPct val="0"/>
                </a:spcBef>
                <a:spcAft>
                  <a:spcPct val="0"/>
                </a:spcAft>
                <a:defRPr/>
              </a:pPr>
              <a:t>‹#›</a:t>
            </a:fld>
            <a:endParaRPr lang="en-US" sz="1100" dirty="0">
              <a:solidFill>
                <a:srgbClr val="58595B"/>
              </a:solidFill>
              <a:latin typeface="Calibri" pitchFamily="34" charset="0"/>
              <a:ea typeface="Segoe UI" pitchFamily="34" charset="0"/>
              <a:cs typeface="Calibri" pitchFamily="34" charset="0"/>
              <a:sym typeface="Gill Sans" pitchFamily="-84" charset="0"/>
            </a:endParaRPr>
          </a:p>
        </p:txBody>
      </p:sp>
      <p:sp>
        <p:nvSpPr>
          <p:cNvPr id="10" name="Content Placeholder 2"/>
          <p:cNvSpPr>
            <a:spLocks noGrp="1"/>
          </p:cNvSpPr>
          <p:nvPr>
            <p:ph idx="1"/>
          </p:nvPr>
        </p:nvSpPr>
        <p:spPr>
          <a:xfrm>
            <a:off x="609600" y="1429790"/>
            <a:ext cx="10972800" cy="4696373"/>
          </a:xfrm>
          <a:prstGeom prst="rect">
            <a:avLst/>
          </a:prstGeom>
        </p:spPr>
        <p:txBody>
          <a:bodyPr vert="horz" lIns="38402" tIns="19201" rIns="38402" bIns="19201"/>
          <a:lstStyle>
            <a:lvl1pPr marL="468701" indent="-334787">
              <a:spcBef>
                <a:spcPts val="600"/>
              </a:spcBef>
              <a:buClr>
                <a:schemeClr val="accent1"/>
              </a:buClr>
              <a:buSzPct val="100000"/>
              <a:buFont typeface="Arial" pitchFamily="34" charset="0"/>
              <a:buChar char="•"/>
              <a:defRPr sz="1800" b="0" i="0">
                <a:solidFill>
                  <a:schemeClr val="bg2"/>
                </a:solidFill>
                <a:latin typeface="Arial" panose="020B0604020202020204" pitchFamily="34" charset="0"/>
                <a:ea typeface="Segoe UI" pitchFamily="34" charset="0"/>
                <a:cs typeface="Arial" panose="020B0604020202020204" pitchFamily="34" charset="0"/>
              </a:defRPr>
            </a:lvl1pPr>
            <a:lvl2pPr marL="655326" indent="-334787">
              <a:spcBef>
                <a:spcPts val="600"/>
              </a:spcBef>
              <a:buClr>
                <a:schemeClr val="accent1"/>
              </a:buClr>
              <a:buSzPct val="100000"/>
              <a:buFont typeface="Calibri"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2pPr>
            <a:lvl3pPr marL="841952" indent="-334787">
              <a:spcBef>
                <a:spcPts val="600"/>
              </a:spcBef>
              <a:buClr>
                <a:schemeClr val="accent1"/>
              </a:buClr>
              <a:buSzPct val="100000"/>
              <a:buFont typeface="Wingdings" pitchFamily="2" charset="2"/>
              <a:buChar char="§"/>
              <a:defRPr sz="1600" b="0" i="0">
                <a:solidFill>
                  <a:schemeClr val="bg2"/>
                </a:solidFill>
                <a:latin typeface="Arial" panose="020B0604020202020204" pitchFamily="34" charset="0"/>
                <a:ea typeface="Segoe UI" pitchFamily="34" charset="0"/>
                <a:cs typeface="Arial" panose="020B0604020202020204" pitchFamily="34" charset="0"/>
              </a:defRPr>
            </a:lvl3pPr>
            <a:lvl4pPr marL="1028577" indent="-334787">
              <a:spcBef>
                <a:spcPts val="600"/>
              </a:spcBef>
              <a:buClr>
                <a:schemeClr val="accent1"/>
              </a:buClr>
              <a:buSzPct val="80000"/>
              <a:buFont typeface="Courier New" pitchFamily="49" charset="0"/>
              <a:buChar char="o"/>
              <a:defRPr sz="1600" b="0" i="0">
                <a:solidFill>
                  <a:schemeClr val="bg2"/>
                </a:solidFill>
                <a:latin typeface="Arial" panose="020B0604020202020204" pitchFamily="34" charset="0"/>
                <a:ea typeface="Segoe UI" pitchFamily="34" charset="0"/>
                <a:cs typeface="Arial" panose="020B0604020202020204" pitchFamily="34" charset="0"/>
              </a:defRPr>
            </a:lvl4pPr>
            <a:lvl5pPr marL="1215203" indent="-334787">
              <a:spcBef>
                <a:spcPts val="600"/>
              </a:spcBef>
              <a:buClr>
                <a:schemeClr val="accent1"/>
              </a:buClr>
              <a:buSzPct val="100000"/>
              <a:buFont typeface="Arial"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609600" y="274638"/>
            <a:ext cx="10972800" cy="1055398"/>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Click to edit Master title style</a:t>
            </a:r>
          </a:p>
        </p:txBody>
      </p:sp>
      <p:pic>
        <p:nvPicPr>
          <p:cNvPr id="7" name="Picture 6" descr="C:\Users\hh00419027.USER\Dropbox (Sales Enablement)\Brand Refresh\Illustrations\Alorica_LogoTagline_Blu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396"/>
          <a:stretch/>
        </p:blipFill>
        <p:spPr bwMode="auto">
          <a:xfrm>
            <a:off x="10188028" y="6279548"/>
            <a:ext cx="1769240" cy="40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22665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_Balloons">
    <p:spTree>
      <p:nvGrpSpPr>
        <p:cNvPr id="1" name=""/>
        <p:cNvGrpSpPr/>
        <p:nvPr/>
      </p:nvGrpSpPr>
      <p:grpSpPr>
        <a:xfrm>
          <a:off x="0" y="0"/>
          <a:ext cx="0" cy="0"/>
          <a:chOff x="0" y="0"/>
          <a:chExt cx="0" cy="0"/>
        </a:xfrm>
      </p:grpSpPr>
      <p:cxnSp>
        <p:nvCxnSpPr>
          <p:cNvPr id="10" name="Straight Connector 9"/>
          <p:cNvCxnSpPr/>
          <p:nvPr userDrawn="1"/>
        </p:nvCxnSpPr>
        <p:spPr bwMode="auto">
          <a:xfrm flipV="1">
            <a:off x="3048000" y="1080183"/>
            <a:ext cx="6096000" cy="0"/>
          </a:xfrm>
          <a:prstGeom prst="line">
            <a:avLst/>
          </a:prstGeom>
          <a:blipFill dpi="0" rotWithShape="0">
            <a:blip r:embed="rId2"/>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Content Placeholder 2"/>
          <p:cNvSpPr>
            <a:spLocks noGrp="1"/>
          </p:cNvSpPr>
          <p:nvPr>
            <p:ph idx="1" hasCustomPrompt="1"/>
          </p:nvPr>
        </p:nvSpPr>
        <p:spPr>
          <a:xfrm>
            <a:off x="609600" y="1910688"/>
            <a:ext cx="10972800" cy="4215475"/>
          </a:xfrm>
          <a:prstGeom prst="rect">
            <a:avLst/>
          </a:prstGeom>
        </p:spPr>
        <p:txBody>
          <a:bodyPr vert="horz" lIns="38402" tIns="19201" rIns="38402" bIns="19201"/>
          <a:lstStyle>
            <a:lvl1pPr marL="0" indent="0">
              <a:spcBef>
                <a:spcPts val="800"/>
              </a:spcBef>
              <a:buClr>
                <a:schemeClr val="accent1"/>
              </a:buClr>
              <a:buSzPct val="100000"/>
              <a:buFont typeface="Arial" pitchFamily="34" charset="0"/>
              <a:buNone/>
              <a:defRPr sz="2667" b="0" i="0" baseline="0">
                <a:solidFill>
                  <a:schemeClr val="accent1"/>
                </a:solidFill>
                <a:latin typeface="+mn-lt"/>
                <a:ea typeface="Segoe UI" pitchFamily="34" charset="0"/>
                <a:cs typeface="Arial" panose="020B0604020202020204" pitchFamily="34" charset="0"/>
              </a:defRPr>
            </a:lvl1pPr>
            <a:lvl2pPr marL="0" marR="0" indent="0" algn="l" defTabSz="1219170" rtl="0" eaLnBrk="1" fontAlgn="base" latinLnBrk="0" hangingPunct="1">
              <a:lnSpc>
                <a:spcPct val="100000"/>
              </a:lnSpc>
              <a:spcBef>
                <a:spcPts val="0"/>
              </a:spcBef>
              <a:spcAft>
                <a:spcPct val="0"/>
              </a:spcAft>
              <a:buClr>
                <a:schemeClr val="accent1"/>
              </a:buClr>
              <a:buSzPct val="100000"/>
              <a:buFont typeface="Gill Sans" pitchFamily="-84" charset="0"/>
              <a:buNone/>
              <a:tabLst/>
              <a:defRPr sz="2400" b="0" i="0">
                <a:solidFill>
                  <a:schemeClr val="bg2"/>
                </a:solidFill>
                <a:latin typeface="+mn-lt"/>
                <a:ea typeface="Segoe UI" pitchFamily="34" charset="0"/>
                <a:cs typeface="Arial" panose="020B0604020202020204" pitchFamily="34" charset="0"/>
              </a:defRPr>
            </a:lvl2pPr>
            <a:lvl3pPr marL="309026" indent="-309026">
              <a:spcBef>
                <a:spcPts val="800"/>
              </a:spcBef>
              <a:buClr>
                <a:schemeClr val="accent1"/>
              </a:buClr>
              <a:buSzPct val="100000"/>
              <a:buFont typeface="Arial" panose="020B0604020202020204" pitchFamily="34" charset="0"/>
              <a:buChar char="•"/>
              <a:defRPr lang="en-US" sz="2133" b="0" i="0" dirty="0" smtClean="0">
                <a:solidFill>
                  <a:schemeClr val="bg2"/>
                </a:solidFill>
                <a:latin typeface="+mn-lt"/>
                <a:ea typeface="Segoe UI" pitchFamily="34" charset="0"/>
                <a:cs typeface="Arial" panose="020B0604020202020204" pitchFamily="34" charset="0"/>
                <a:sym typeface="Gill Sans" pitchFamily="-84" charset="0"/>
              </a:defRPr>
            </a:lvl3pPr>
            <a:lvl4pPr marL="618051" indent="-309026">
              <a:spcBef>
                <a:spcPts val="800"/>
              </a:spcBef>
              <a:buClr>
                <a:schemeClr val="accent1"/>
              </a:buClr>
              <a:buSzPct val="100000"/>
              <a:buFont typeface="Calibri" panose="020F0502020204030204" pitchFamily="34" charset="0"/>
              <a:buChar char="-"/>
              <a:defRPr sz="1867" b="0" i="0">
                <a:solidFill>
                  <a:schemeClr val="bg2"/>
                </a:solidFill>
                <a:latin typeface="+mn-lt"/>
                <a:ea typeface="Segoe UI" pitchFamily="34" charset="0"/>
                <a:cs typeface="Arial" panose="020B0604020202020204" pitchFamily="34" charset="0"/>
              </a:defRPr>
            </a:lvl4pPr>
            <a:lvl5pPr marL="910144" indent="-292093">
              <a:spcBef>
                <a:spcPts val="800"/>
              </a:spcBef>
              <a:buClr>
                <a:schemeClr val="accent1"/>
              </a:buClr>
              <a:buSzPct val="100000"/>
              <a:buFont typeface="Wingdings" panose="05000000000000000000" pitchFamily="2" charset="2"/>
              <a:buChar char="§"/>
              <a:defRPr sz="1867" b="0" i="0">
                <a:solidFill>
                  <a:schemeClr val="bg2"/>
                </a:solidFill>
                <a:latin typeface="+mn-lt"/>
                <a:ea typeface="Segoe UI" pitchFamily="34" charset="0"/>
                <a:cs typeface="Arial" panose="020B0604020202020204" pitchFamily="34" charset="0"/>
              </a:defRPr>
            </a:lvl5pPr>
            <a:lvl6pPr marL="1600160" indent="-380990">
              <a:spcBef>
                <a:spcPts val="800"/>
              </a:spcBef>
              <a:buClr>
                <a:schemeClr val="accent1"/>
              </a:buClr>
              <a:buSzPct val="100000"/>
              <a:defRPr lang="en-US" sz="1867" dirty="0" smtClean="0">
                <a:solidFill>
                  <a:srgbClr val="58595B"/>
                </a:solidFill>
                <a:latin typeface="+mn-lt"/>
                <a:ea typeface="+mn-ea"/>
                <a:cs typeface="+mn-cs"/>
                <a:sym typeface="Gill Sans" charset="0"/>
              </a:defRPr>
            </a:lvl6pPr>
            <a:lvl7pPr marL="1291134" indent="-380990">
              <a:buNone/>
              <a:defRPr lang="en-US" sz="1867" dirty="0" smtClean="0">
                <a:solidFill>
                  <a:srgbClr val="58595B"/>
                </a:solidFill>
                <a:latin typeface="+mn-lt"/>
                <a:ea typeface="+mn-ea"/>
                <a:cs typeface="+mn-cs"/>
                <a:sym typeface="Gill Sans" charset="0"/>
              </a:defRPr>
            </a:lvl7pPr>
            <a:lvl8pPr marL="1676358" indent="-457189">
              <a:defRPr/>
            </a:lvl8pPr>
          </a:lstStyle>
          <a:p>
            <a:pPr lvl="0"/>
            <a:r>
              <a:rPr lang="en-US" dirty="0"/>
              <a:t>List your main points using this Alorica orange, 20 point, Calibri font</a:t>
            </a:r>
          </a:p>
          <a:p>
            <a:pPr lvl="1"/>
            <a:r>
              <a:rPr lang="en-US" dirty="0"/>
              <a:t>Supporting content goes here</a:t>
            </a:r>
          </a:p>
          <a:p>
            <a:pPr marL="309026" lvl="2" indent="-309026" algn="l" rtl="0" eaLnBrk="1" fontAlgn="base" hangingPunct="1">
              <a:spcBef>
                <a:spcPts val="1600"/>
              </a:spcBef>
              <a:spcAft>
                <a:spcPct val="0"/>
              </a:spcAft>
              <a:buClr>
                <a:schemeClr val="accent1"/>
              </a:buClr>
              <a:buSzPct val="100000"/>
              <a:buFont typeface="Arial" panose="020B0604020202020204" pitchFamily="34" charset="0"/>
              <a:buChar char="•"/>
            </a:pPr>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marL="1219170" lvl="5" indent="-309026" algn="l" rtl="0" eaLnBrk="1" fontAlgn="base" hangingPunct="1">
              <a:spcBef>
                <a:spcPts val="800"/>
              </a:spcBef>
              <a:spcAft>
                <a:spcPct val="0"/>
              </a:spcAft>
              <a:buClr>
                <a:schemeClr val="accent1"/>
              </a:buClr>
              <a:buSzPct val="100000"/>
              <a:buFont typeface="Courier New" panose="02070309020205020404" pitchFamily="49" charset="0"/>
              <a:buChar char="o"/>
            </a:pPr>
            <a:r>
              <a:rPr lang="en-US" dirty="0"/>
              <a:t>Keep the font size no smaller than 14 points</a:t>
            </a:r>
          </a:p>
          <a:p>
            <a:pPr marL="1528195" lvl="6" indent="-309026" algn="l" rtl="0" eaLnBrk="1" fontAlgn="base" hangingPunct="1">
              <a:spcBef>
                <a:spcPts val="800"/>
              </a:spcBef>
              <a:spcAft>
                <a:spcPct val="0"/>
              </a:spcAft>
              <a:buClr>
                <a:schemeClr val="accent1"/>
              </a:buClr>
              <a:buSzPct val="100000"/>
              <a:buFont typeface="Gill Sans" charset="0"/>
              <a:buChar char="•"/>
            </a:pPr>
            <a:r>
              <a:rPr lang="en-US" dirty="0"/>
              <a:t>We’re serious – otherwise the text is not legible</a:t>
            </a:r>
          </a:p>
          <a:p>
            <a:pPr lvl="0"/>
            <a:endParaRPr lang="en-US" dirty="0"/>
          </a:p>
        </p:txBody>
      </p:sp>
      <p:sp>
        <p:nvSpPr>
          <p:cNvPr id="13" name="Title 1"/>
          <p:cNvSpPr>
            <a:spLocks noGrp="1"/>
          </p:cNvSpPr>
          <p:nvPr>
            <p:ph type="title" hasCustomPrompt="1"/>
          </p:nvPr>
        </p:nvSpPr>
        <p:spPr>
          <a:xfrm>
            <a:off x="609600" y="150376"/>
            <a:ext cx="10972800" cy="805544"/>
          </a:xfrm>
          <a:prstGeom prst="rect">
            <a:avLst/>
          </a:prstGeom>
        </p:spPr>
        <p:txBody>
          <a:bodyPr vert="horz" lIns="38402" tIns="19201" rIns="38402" bIns="19201"/>
          <a:lstStyle>
            <a:lvl1pPr>
              <a:defRPr sz="56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
        <p:nvSpPr>
          <p:cNvPr id="14" name="Text Placeholder 3"/>
          <p:cNvSpPr>
            <a:spLocks noGrp="1"/>
          </p:cNvSpPr>
          <p:nvPr>
            <p:ph type="body" sz="quarter" idx="18" hasCustomPrompt="1"/>
          </p:nvPr>
        </p:nvSpPr>
        <p:spPr bwMode="gray">
          <a:xfrm>
            <a:off x="609600" y="1190061"/>
            <a:ext cx="10972800" cy="486340"/>
          </a:xfrm>
          <a:prstGeom prst="rect">
            <a:avLst/>
          </a:prstGeom>
        </p:spPr>
        <p:txBody>
          <a:bodyPr/>
          <a:lstStyle>
            <a:lvl1pPr marL="178548" indent="0" algn="ctr">
              <a:buNone/>
              <a:defRPr sz="2667" baseline="0">
                <a:solidFill>
                  <a:schemeClr val="accent1"/>
                </a:solidFill>
                <a:latin typeface="+mj-lt"/>
              </a:defRPr>
            </a:lvl1pPr>
          </a:lstStyle>
          <a:p>
            <a:pPr lvl="0"/>
            <a:r>
              <a:rPr lang="en-US" noProof="0" dirty="0"/>
              <a:t>Sub-title</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8078" t="21591" r="15724" b="18807"/>
          <a:stretch/>
        </p:blipFill>
        <p:spPr>
          <a:xfrm flipH="1">
            <a:off x="82656" y="5352083"/>
            <a:ext cx="877189" cy="1464589"/>
          </a:xfrm>
          <a:prstGeom prst="rect">
            <a:avLst/>
          </a:prstGeom>
        </p:spPr>
      </p:pic>
    </p:spTree>
    <p:extLst>
      <p:ext uri="{BB962C8B-B14F-4D97-AF65-F5344CB8AC3E}">
        <p14:creationId xmlns:p14="http://schemas.microsoft.com/office/powerpoint/2010/main" val="263239330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Main Stmt, Supporti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Main Statement and Supporting Content</a:t>
            </a:r>
          </a:p>
        </p:txBody>
      </p:sp>
      <p:sp>
        <p:nvSpPr>
          <p:cNvPr id="3" name="Content Placeholder 2"/>
          <p:cNvSpPr>
            <a:spLocks noGrp="1"/>
          </p:cNvSpPr>
          <p:nvPr>
            <p:ph idx="1" hasCustomPrompt="1"/>
          </p:nvPr>
        </p:nvSpPr>
        <p:spPr>
          <a:xfrm>
            <a:off x="467357" y="1036321"/>
            <a:ext cx="11257283" cy="5161280"/>
          </a:xfrm>
        </p:spPr>
        <p:txBody>
          <a:bodyPr>
            <a:noAutofit/>
          </a:bodyPr>
          <a:lstStyle>
            <a:lvl1pPr marL="0" indent="0">
              <a:lnSpc>
                <a:spcPct val="100000"/>
              </a:lnSpc>
              <a:spcBef>
                <a:spcPts val="0"/>
              </a:spcBef>
              <a:spcAft>
                <a:spcPts val="0"/>
              </a:spcAft>
              <a:buNone/>
              <a:defRPr sz="2400" baseline="0">
                <a:solidFill>
                  <a:schemeClr val="accent1"/>
                </a:solidFill>
                <a:sym typeface="Wingdings" panose="05000000000000000000" pitchFamily="2" charset="2"/>
              </a:defRPr>
            </a:lvl1pPr>
            <a:lvl2pPr marL="0" indent="0">
              <a:lnSpc>
                <a:spcPct val="100000"/>
              </a:lnSpc>
              <a:spcBef>
                <a:spcPts val="0"/>
              </a:spcBef>
              <a:spcAft>
                <a:spcPts val="1067"/>
              </a:spcAft>
              <a:buNone/>
              <a:defRPr sz="2400"/>
            </a:lvl2pPr>
            <a:lvl3pPr marL="233357" indent="-233357">
              <a:lnSpc>
                <a:spcPct val="100000"/>
              </a:lnSpc>
              <a:spcBef>
                <a:spcPts val="0"/>
              </a:spcBef>
              <a:spcAft>
                <a:spcPts val="533"/>
              </a:spcAft>
              <a:buFont typeface="Arial" panose="020B0604020202020204" pitchFamily="34" charset="0"/>
              <a:buChar char="•"/>
              <a:defRPr sz="2133">
                <a:sym typeface="Wingdings" panose="05000000000000000000" pitchFamily="2" charset="2"/>
              </a:defRPr>
            </a:lvl3pPr>
            <a:lvl4pPr marL="476239" indent="-223833">
              <a:lnSpc>
                <a:spcPct val="100000"/>
              </a:lnSpc>
              <a:spcBef>
                <a:spcPts val="0"/>
              </a:spcBef>
              <a:spcAft>
                <a:spcPts val="533"/>
              </a:spcAft>
              <a:buClr>
                <a:schemeClr val="tx2"/>
              </a:buClr>
              <a:buSzPct val="100000"/>
              <a:buFont typeface="Arial" panose="020B0604020202020204" pitchFamily="34" charset="0"/>
              <a:buChar char="•"/>
              <a:defRPr sz="1867"/>
            </a:lvl4pPr>
            <a:lvl5pPr marL="704833" indent="-214308">
              <a:lnSpc>
                <a:spcPct val="100000"/>
              </a:lnSpc>
              <a:spcBef>
                <a:spcPts val="0"/>
              </a:spcBef>
              <a:spcAft>
                <a:spcPts val="533"/>
              </a:spcAft>
              <a:buSzPct val="120000"/>
              <a:buFont typeface="Calibri" panose="020F0502020204030204" pitchFamily="34" charset="0"/>
              <a:buChar char="-"/>
              <a:defRPr sz="1867"/>
            </a:lvl5pPr>
            <a:lvl6pPr marL="933427" indent="-223833">
              <a:spcAft>
                <a:spcPts val="533"/>
              </a:spcAft>
              <a:buClr>
                <a:schemeClr val="accent1"/>
              </a:buClr>
              <a:buSzPct val="90000"/>
              <a:buFont typeface="Wingdings" panose="05000000000000000000" pitchFamily="2" charset="2"/>
              <a:buChar char="§"/>
              <a:defRPr sz="1867"/>
            </a:lvl6pPr>
            <a:lvl7pPr marL="1171545" indent="-228594">
              <a:spcAft>
                <a:spcPts val="533"/>
              </a:spcAft>
              <a:buClr>
                <a:schemeClr val="accent1"/>
              </a:buClr>
              <a:buSzPct val="60000"/>
              <a:buFont typeface="Courier New" panose="02070309020205020404" pitchFamily="49" charset="0"/>
              <a:buChar char="o"/>
              <a:defRPr sz="1867"/>
            </a:lvl7pPr>
            <a:lvl8pPr marL="1449881" indent="-230712">
              <a:defRPr sz="1867"/>
            </a:lvl8pPr>
          </a:lstStyle>
          <a:p>
            <a:pPr lvl="0"/>
            <a:r>
              <a:rPr lang="en-US" dirty="0"/>
              <a:t>Click to add main statement. To add supporting content (gray text, no bullet), select ‘Increase ’ on the Home Ribbon. Repeat to add bullets.</a:t>
            </a:r>
          </a:p>
          <a:p>
            <a:pPr lvl="1"/>
            <a:r>
              <a:rPr lang="en-US" dirty="0"/>
              <a:t>Supporting content goes here.</a:t>
            </a:r>
          </a:p>
          <a:p>
            <a:pPr lvl="2"/>
            <a:r>
              <a:rPr lang="en-US" dirty="0"/>
              <a:t>Click to add bullets. To add subpoint bullets select ‘Increase List Level ’ on the Home Ribbon.</a:t>
            </a:r>
          </a:p>
          <a:p>
            <a:pPr lvl="3"/>
            <a:r>
              <a:rPr lang="en-US" dirty="0"/>
              <a:t>Second level</a:t>
            </a:r>
          </a:p>
          <a:p>
            <a:pPr lvl="4"/>
            <a:r>
              <a:rPr lang="en-US" dirty="0"/>
              <a:t>Third level</a:t>
            </a:r>
          </a:p>
          <a:p>
            <a:pPr lvl="5"/>
            <a:r>
              <a:rPr lang="en-US" dirty="0"/>
              <a:t>Fourth level</a:t>
            </a:r>
          </a:p>
          <a:p>
            <a:pPr lvl="6"/>
            <a:r>
              <a:rPr lang="en-US" dirty="0"/>
              <a:t>Fifth level</a:t>
            </a:r>
          </a:p>
          <a:p>
            <a:pPr lvl="7"/>
            <a:r>
              <a:rPr lang="en-US" dirty="0"/>
              <a:t>Sixth level</a:t>
            </a:r>
          </a:p>
          <a:p>
            <a:pPr lvl="7"/>
            <a:endParaRPr lang="en-US" dirty="0"/>
          </a:p>
          <a:p>
            <a:pPr lvl="7"/>
            <a:endParaRPr lang="en-US" dirty="0"/>
          </a:p>
        </p:txBody>
      </p:sp>
      <p:cxnSp>
        <p:nvCxnSpPr>
          <p:cNvPr id="5" name="Straight Connector 4">
            <a:extLst>
              <a:ext uri="{FF2B5EF4-FFF2-40B4-BE49-F238E27FC236}">
                <a16:creationId xmlns:a16="http://schemas.microsoft.com/office/drawing/2014/main" id="{38890557-C9AA-4497-9369-0E9325F41389}"/>
              </a:ext>
            </a:extLst>
          </p:cNvPr>
          <p:cNvCxnSpPr/>
          <p:nvPr userDrawn="1"/>
        </p:nvCxnSpPr>
        <p:spPr bwMode="auto">
          <a:xfrm flipV="1">
            <a:off x="3048000" y="956819"/>
            <a:ext cx="6096000" cy="0"/>
          </a:xfrm>
          <a:prstGeom prst="line">
            <a:avLst/>
          </a:prstGeom>
          <a:blipFill dpi="0" rotWithShape="0">
            <a:blip r:embed="rId2"/>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638525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_Crowd Surfer B">
    <p:spTree>
      <p:nvGrpSpPr>
        <p:cNvPr id="1" name=""/>
        <p:cNvGrpSpPr/>
        <p:nvPr/>
      </p:nvGrpSpPr>
      <p:grpSpPr>
        <a:xfrm>
          <a:off x="0" y="0"/>
          <a:ext cx="0" cy="0"/>
          <a:chOff x="0" y="0"/>
          <a:chExt cx="0" cy="0"/>
        </a:xfrm>
      </p:grpSpPr>
      <p:pic>
        <p:nvPicPr>
          <p:cNvPr id="1026" name="Picture 2" descr="C:\Users\hh00419027.USER\Dropbox (Sales Enablement)\Brand Refresh\Illustrations\Crowd Surfer B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139" y="6086518"/>
            <a:ext cx="2109840" cy="78199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hasCustomPrompt="1"/>
          </p:nvPr>
        </p:nvSpPr>
        <p:spPr>
          <a:xfrm>
            <a:off x="609600" y="1910688"/>
            <a:ext cx="10972800" cy="4215474"/>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0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18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6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4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400" b="0" i="0">
                <a:solidFill>
                  <a:schemeClr val="bg2"/>
                </a:solidFill>
                <a:latin typeface="+mn-lt"/>
                <a:ea typeface="Segoe UI" pitchFamily="34" charset="0"/>
                <a:cs typeface="Arial" panose="020B0604020202020204" pitchFamily="34" charset="0"/>
              </a:defRPr>
            </a:lvl5pPr>
            <a:lvl6pPr marL="1200150" indent="-285750">
              <a:spcBef>
                <a:spcPts val="600"/>
              </a:spcBef>
              <a:buClr>
                <a:schemeClr val="accent1"/>
              </a:buClr>
              <a:buSzPct val="100000"/>
              <a:defRPr lang="en-US" sz="1400" dirty="0" smtClean="0">
                <a:solidFill>
                  <a:srgbClr val="58595B"/>
                </a:solidFill>
                <a:latin typeface="+mn-lt"/>
                <a:ea typeface="+mn-ea"/>
                <a:cs typeface="+mn-cs"/>
                <a:sym typeface="Gill Sans" charset="0"/>
              </a:defRPr>
            </a:lvl6pPr>
            <a:lvl7pPr marL="968375" indent="-285750">
              <a:buNone/>
              <a:defRPr lang="en-US" sz="1400" dirty="0" smtClean="0">
                <a:solidFill>
                  <a:srgbClr val="58595B"/>
                </a:solidFill>
                <a:latin typeface="+mn-lt"/>
                <a:ea typeface="+mn-ea"/>
                <a:cs typeface="+mn-cs"/>
                <a:sym typeface="Gill Sans" charset="0"/>
              </a:defRPr>
            </a:lvl7pPr>
            <a:lvl8pPr marL="1257300" indent="-342900">
              <a:defRPr/>
            </a:lvl8pPr>
          </a:lstStyle>
          <a:p>
            <a:pPr lvl="0"/>
            <a:r>
              <a:rPr lang="en-US" dirty="0"/>
              <a:t>List your main points using this Alorica orange, 20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marL="914400" lvl="5" indent="-231775" algn="l" rtl="0" eaLnBrk="1" fontAlgn="base" hangingPunct="1">
              <a:spcBef>
                <a:spcPts val="600"/>
              </a:spcBef>
              <a:spcAft>
                <a:spcPct val="0"/>
              </a:spcAft>
              <a:buClr>
                <a:schemeClr val="accent1"/>
              </a:buClr>
              <a:buSzPct val="100000"/>
              <a:buFont typeface="Courier New" panose="02070309020205020404" pitchFamily="49" charset="0"/>
              <a:buChar char="o"/>
            </a:pPr>
            <a:r>
              <a:rPr lang="en-US" dirty="0"/>
              <a:t>Keep the font size no smaller than 14 points</a:t>
            </a:r>
          </a:p>
          <a:p>
            <a:pPr marL="1146175" lvl="6" indent="-231775" algn="l" rtl="0" eaLnBrk="1" fontAlgn="base" hangingPunct="1">
              <a:spcBef>
                <a:spcPts val="600"/>
              </a:spcBef>
              <a:spcAft>
                <a:spcPct val="0"/>
              </a:spcAft>
              <a:buClr>
                <a:schemeClr val="accent1"/>
              </a:buClr>
              <a:buSzPct val="100000"/>
              <a:buFont typeface="Gill Sans" charset="0"/>
              <a:buChar char="•"/>
            </a:pPr>
            <a:r>
              <a:rPr lang="en-US" dirty="0"/>
              <a:t>We’re serious – otherwise the text is not legible</a:t>
            </a:r>
          </a:p>
        </p:txBody>
      </p:sp>
      <p:cxnSp>
        <p:nvCxnSpPr>
          <p:cNvPr id="17" name="Straight Connector 16"/>
          <p:cNvCxnSpPr/>
          <p:nvPr/>
        </p:nvCxnSpPr>
        <p:spPr bwMode="auto">
          <a:xfrm flipV="1">
            <a:off x="3048000" y="1080182"/>
            <a:ext cx="6096000" cy="0"/>
          </a:xfrm>
          <a:prstGeom prst="line">
            <a:avLst/>
          </a:prstGeom>
          <a:blipFill dpi="0" rotWithShape="0">
            <a:blip r:embed="rId3"/>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
        <p:nvSpPr>
          <p:cNvPr id="19"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spTree>
    <p:extLst>
      <p:ext uri="{BB962C8B-B14F-4D97-AF65-F5344CB8AC3E}">
        <p14:creationId xmlns:p14="http://schemas.microsoft.com/office/powerpoint/2010/main" val="321081840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_Single Arrows">
    <p:spTree>
      <p:nvGrpSpPr>
        <p:cNvPr id="1" name=""/>
        <p:cNvGrpSpPr/>
        <p:nvPr/>
      </p:nvGrpSpPr>
      <p:grpSpPr>
        <a:xfrm>
          <a:off x="0" y="0"/>
          <a:ext cx="0" cy="0"/>
          <a:chOff x="0" y="0"/>
          <a:chExt cx="0" cy="0"/>
        </a:xfrm>
      </p:grpSpPr>
      <p:pic>
        <p:nvPicPr>
          <p:cNvPr id="1026" name="Picture 2" descr="C:\Users\hh00419027.USER\Dropbox (Sales Enablement)\Brand Refresh\Illustrations\Arrows_Single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29" y="5843847"/>
            <a:ext cx="2146772" cy="96721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flipV="1">
            <a:off x="3048000" y="1080182"/>
            <a:ext cx="6096000" cy="0"/>
          </a:xfrm>
          <a:prstGeom prst="line">
            <a:avLst/>
          </a:prstGeom>
          <a:blipFill dpi="0" rotWithShape="0">
            <a:blip r:embed="rId3"/>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Content Placeholder 2"/>
          <p:cNvSpPr>
            <a:spLocks noGrp="1"/>
          </p:cNvSpPr>
          <p:nvPr>
            <p:ph idx="1" hasCustomPrompt="1"/>
          </p:nvPr>
        </p:nvSpPr>
        <p:spPr>
          <a:xfrm>
            <a:off x="609600" y="1910688"/>
            <a:ext cx="10972800" cy="4215474"/>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0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18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6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4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400" b="0" i="0">
                <a:solidFill>
                  <a:schemeClr val="bg2"/>
                </a:solidFill>
                <a:latin typeface="+mn-lt"/>
                <a:ea typeface="Segoe UI" pitchFamily="34" charset="0"/>
                <a:cs typeface="Arial" panose="020B0604020202020204" pitchFamily="34" charset="0"/>
              </a:defRPr>
            </a:lvl5pPr>
            <a:lvl6pPr marL="914400" indent="-231775" algn="l" rtl="0" eaLnBrk="1" fontAlgn="base" hangingPunct="1">
              <a:spcBef>
                <a:spcPts val="600"/>
              </a:spcBef>
              <a:spcAft>
                <a:spcPct val="0"/>
              </a:spcAft>
              <a:buClr>
                <a:schemeClr val="accent1"/>
              </a:buClr>
              <a:buSzPct val="100000"/>
              <a:buFont typeface="Courier New" panose="02070309020205020404" pitchFamily="49" charset="0"/>
              <a:buChar char="o"/>
              <a:defRPr lang="en-US" sz="1400" dirty="0" smtClean="0">
                <a:solidFill>
                  <a:srgbClr val="58595B"/>
                </a:solidFill>
                <a:latin typeface="+mn-lt"/>
                <a:ea typeface="+mn-ea"/>
                <a:cs typeface="+mn-cs"/>
                <a:sym typeface="Gill Sans" charset="0"/>
              </a:defRPr>
            </a:lvl6pPr>
            <a:lvl7pPr marL="1146175" indent="-231775" algn="l" rtl="0" eaLnBrk="1" fontAlgn="base" hangingPunct="1">
              <a:spcBef>
                <a:spcPts val="600"/>
              </a:spcBef>
              <a:spcAft>
                <a:spcPct val="0"/>
              </a:spcAft>
              <a:buClr>
                <a:schemeClr val="accent1"/>
              </a:buClr>
              <a:buSzPct val="100000"/>
              <a:buFont typeface="Gill Sans" charset="0"/>
              <a:buChar char="•"/>
              <a:defRPr lang="en-US" sz="1400" dirty="0" smtClean="0">
                <a:solidFill>
                  <a:srgbClr val="58595B"/>
                </a:solidFill>
                <a:latin typeface="+mn-lt"/>
                <a:ea typeface="+mn-ea"/>
                <a:cs typeface="+mn-cs"/>
                <a:sym typeface="Gill Sans" charset="0"/>
              </a:defRPr>
            </a:lvl7pPr>
            <a:lvl8pPr marL="1257300" indent="-342900">
              <a:defRPr/>
            </a:lvl8pPr>
          </a:lstStyle>
          <a:p>
            <a:pPr lvl="0"/>
            <a:r>
              <a:rPr lang="en-US" dirty="0"/>
              <a:t>List your main points using this Alorica orange, 20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marL="914400" lvl="5" indent="-231775" algn="l" rtl="0" eaLnBrk="1" fontAlgn="base" hangingPunct="1">
              <a:spcBef>
                <a:spcPts val="600"/>
              </a:spcBef>
              <a:spcAft>
                <a:spcPct val="0"/>
              </a:spcAft>
              <a:buClr>
                <a:schemeClr val="accent1"/>
              </a:buClr>
              <a:buSzPct val="100000"/>
              <a:buFont typeface="Courier New" panose="02070309020205020404" pitchFamily="49" charset="0"/>
              <a:buChar char="o"/>
            </a:pPr>
            <a:r>
              <a:rPr lang="en-US" dirty="0"/>
              <a:t>Keep the font size no smaller than 14 points</a:t>
            </a:r>
          </a:p>
          <a:p>
            <a:pPr marL="1146175" lvl="6" indent="-231775" algn="l" rtl="0" eaLnBrk="1" fontAlgn="base" hangingPunct="1">
              <a:spcBef>
                <a:spcPts val="600"/>
              </a:spcBef>
              <a:spcAft>
                <a:spcPct val="0"/>
              </a:spcAft>
              <a:buClr>
                <a:schemeClr val="accent1"/>
              </a:buClr>
              <a:buSzPct val="100000"/>
              <a:buFont typeface="Gill Sans" charset="0"/>
              <a:buChar char="•"/>
            </a:pPr>
            <a:r>
              <a:rPr lang="en-US" dirty="0"/>
              <a:t>We’re serious – otherwise the text is not legible</a:t>
            </a:r>
          </a:p>
          <a:p>
            <a:pPr lvl="0"/>
            <a:endParaRPr lang="en-US" dirty="0"/>
          </a:p>
        </p:txBody>
      </p:sp>
      <p:sp>
        <p:nvSpPr>
          <p:cNvPr id="12"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
        <p:nvSpPr>
          <p:cNvPr id="13"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spTree>
    <p:extLst>
      <p:ext uri="{BB962C8B-B14F-4D97-AF65-F5344CB8AC3E}">
        <p14:creationId xmlns:p14="http://schemas.microsoft.com/office/powerpoint/2010/main" val="206417684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_Heads1">
    <p:spTree>
      <p:nvGrpSpPr>
        <p:cNvPr id="1" name=""/>
        <p:cNvGrpSpPr/>
        <p:nvPr/>
      </p:nvGrpSpPr>
      <p:grpSpPr>
        <a:xfrm>
          <a:off x="0" y="0"/>
          <a:ext cx="0" cy="0"/>
          <a:chOff x="0" y="0"/>
          <a:chExt cx="0" cy="0"/>
        </a:xfrm>
      </p:grpSpPr>
      <p:sp>
        <p:nvSpPr>
          <p:cNvPr id="18" name="Rectangle 17"/>
          <p:cNvSpPr/>
          <p:nvPr/>
        </p:nvSpPr>
        <p:spPr bwMode="auto">
          <a:xfrm>
            <a:off x="0" y="6186802"/>
            <a:ext cx="12192000" cy="671199"/>
          </a:xfrm>
          <a:prstGeom prst="rect">
            <a:avLst/>
          </a:prstGeom>
          <a:solidFill>
            <a:schemeClr val="accent5">
              <a:lumMod val="20000"/>
              <a:lumOff val="8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9" name="Picture 2" descr="C:\Users\hh00419027.USER\Dropbox (Sales Enablement)\Brand Refresh\Illustrations\Alorica_logo_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6057" y="6349566"/>
            <a:ext cx="1714937" cy="3553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6272569"/>
            <a:ext cx="44958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C:\Users\hh00419027.USER\Dropbox (Sales Enablement)\Brand Refresh\Illustrations\Alorica_002_(male head).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131" y="6240605"/>
            <a:ext cx="655768" cy="5339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hh00419027.USER\Dropbox (Sales Enablement)\Brand Refresh\Illustrations\Alorica_007_(female profile).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5193" y="6280883"/>
            <a:ext cx="659371" cy="4982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hh00419027.USER\Dropbox (Sales Enablement)\Brand Refresh\Illustrations\Alorica_005_(male profile).pn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4240" y="6276330"/>
            <a:ext cx="639235" cy="50297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bwMode="auto">
          <a:xfrm flipV="1">
            <a:off x="3048000" y="1080182"/>
            <a:ext cx="6096000" cy="0"/>
          </a:xfrm>
          <a:prstGeom prst="line">
            <a:avLst/>
          </a:prstGeom>
          <a:blipFill dpi="0" rotWithShape="0">
            <a:blip r:embed="rId7"/>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Slide Number Placeholder 5"/>
          <p:cNvSpPr txBox="1">
            <a:spLocks/>
          </p:cNvSpPr>
          <p:nvPr/>
        </p:nvSpPr>
        <p:spPr>
          <a:xfrm>
            <a:off x="4803227" y="6654744"/>
            <a:ext cx="2586181" cy="161085"/>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050" b="0" i="0" u="none" strike="noStrike" kern="1200" cap="none" spc="0" normalizeH="0" baseline="0" noProof="0" smtClean="0">
                <a:ln>
                  <a:noFill/>
                </a:ln>
                <a:solidFill>
                  <a:schemeClr val="bg2"/>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50" b="0" i="0" u="none" strike="noStrike" kern="1200" cap="none" spc="0" normalizeH="0" baseline="0" noProof="0" dirty="0">
              <a:ln>
                <a:noFill/>
              </a:ln>
              <a:solidFill>
                <a:schemeClr val="bg2"/>
              </a:solidFill>
              <a:effectLst/>
              <a:uLnTx/>
              <a:uFillTx/>
              <a:latin typeface="Calibri" pitchFamily="34" charset="0"/>
              <a:ea typeface="Segoe UI" pitchFamily="34" charset="0"/>
              <a:cs typeface="Calibri" pitchFamily="34" charset="0"/>
              <a:sym typeface="Gill Sans" pitchFamily="-84" charset="0"/>
            </a:endParaRPr>
          </a:p>
        </p:txBody>
      </p:sp>
      <p:sp>
        <p:nvSpPr>
          <p:cNvPr id="14" name="Content Placeholder 2"/>
          <p:cNvSpPr>
            <a:spLocks noGrp="1"/>
          </p:cNvSpPr>
          <p:nvPr>
            <p:ph idx="1" hasCustomPrompt="1"/>
          </p:nvPr>
        </p:nvSpPr>
        <p:spPr>
          <a:xfrm>
            <a:off x="609600" y="1910688"/>
            <a:ext cx="10972800" cy="4215474"/>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0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18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6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4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400" b="0" i="0">
                <a:solidFill>
                  <a:schemeClr val="bg2"/>
                </a:solidFill>
                <a:latin typeface="+mn-lt"/>
                <a:ea typeface="Segoe UI" pitchFamily="34" charset="0"/>
                <a:cs typeface="Arial" panose="020B0604020202020204" pitchFamily="34" charset="0"/>
              </a:defRPr>
            </a:lvl5pPr>
            <a:lvl6pPr marL="1200150" indent="-285750">
              <a:spcBef>
                <a:spcPts val="600"/>
              </a:spcBef>
              <a:buClr>
                <a:schemeClr val="accent1"/>
              </a:buClr>
              <a:buSzPct val="100000"/>
              <a:defRPr lang="en-US" sz="1400" dirty="0" smtClean="0">
                <a:solidFill>
                  <a:srgbClr val="58595B"/>
                </a:solidFill>
                <a:latin typeface="+mn-lt"/>
                <a:ea typeface="+mn-ea"/>
                <a:cs typeface="+mn-cs"/>
                <a:sym typeface="Gill Sans" charset="0"/>
              </a:defRPr>
            </a:lvl6pPr>
            <a:lvl7pPr marL="968375" indent="-285750">
              <a:buNone/>
              <a:defRPr lang="en-US" sz="1400" dirty="0" smtClean="0">
                <a:solidFill>
                  <a:srgbClr val="58595B"/>
                </a:solidFill>
                <a:latin typeface="+mn-lt"/>
                <a:ea typeface="+mn-ea"/>
                <a:cs typeface="+mn-cs"/>
                <a:sym typeface="Gill Sans" charset="0"/>
              </a:defRPr>
            </a:lvl7pPr>
            <a:lvl8pPr marL="1257300" indent="-342900">
              <a:defRPr/>
            </a:lvl8pPr>
          </a:lstStyle>
          <a:p>
            <a:pPr lvl="0"/>
            <a:r>
              <a:rPr lang="en-US" dirty="0"/>
              <a:t>List your main points using this Alorica orange, 20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marL="914400" lvl="5" indent="-231775" algn="l" rtl="0" eaLnBrk="1" fontAlgn="base" hangingPunct="1">
              <a:spcBef>
                <a:spcPts val="600"/>
              </a:spcBef>
              <a:spcAft>
                <a:spcPct val="0"/>
              </a:spcAft>
              <a:buClr>
                <a:schemeClr val="accent1"/>
              </a:buClr>
              <a:buSzPct val="100000"/>
              <a:buFont typeface="Courier New" panose="02070309020205020404" pitchFamily="49" charset="0"/>
              <a:buChar char="o"/>
            </a:pPr>
            <a:r>
              <a:rPr lang="en-US" dirty="0"/>
              <a:t>Keep the font size no smaller than 14 points</a:t>
            </a:r>
          </a:p>
          <a:p>
            <a:pPr marL="1146175" lvl="6" indent="-231775" algn="l" rtl="0" eaLnBrk="1" fontAlgn="base" hangingPunct="1">
              <a:spcBef>
                <a:spcPts val="600"/>
              </a:spcBef>
              <a:spcAft>
                <a:spcPct val="0"/>
              </a:spcAft>
              <a:buClr>
                <a:schemeClr val="accent1"/>
              </a:buClr>
              <a:buSzPct val="100000"/>
              <a:buFont typeface="Gill Sans" charset="0"/>
              <a:buChar char="•"/>
            </a:pPr>
            <a:r>
              <a:rPr lang="en-US" dirty="0"/>
              <a:t>We’re serious – otherwise the text is not legible</a:t>
            </a:r>
          </a:p>
          <a:p>
            <a:pPr lvl="0"/>
            <a:endParaRPr lang="en-US" dirty="0"/>
          </a:p>
        </p:txBody>
      </p:sp>
      <p:sp>
        <p:nvSpPr>
          <p:cNvPr id="17"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
        <p:nvSpPr>
          <p:cNvPr id="21"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sp>
        <p:nvSpPr>
          <p:cNvPr id="16" name="Text Placeholder 5"/>
          <p:cNvSpPr txBox="1">
            <a:spLocks/>
          </p:cNvSpPr>
          <p:nvPr/>
        </p:nvSpPr>
        <p:spPr>
          <a:xfrm>
            <a:off x="2819856" y="5895391"/>
            <a:ext cx="6552923" cy="375810"/>
          </a:xfrm>
          <a:prstGeom prst="rect">
            <a:avLst/>
          </a:prstGeom>
          <a:noFill/>
        </p:spPr>
        <p:txBody>
          <a:bodyPr vert="horz" lIns="0" tIns="0" rIns="0" bIns="0" anchor="ctr"/>
          <a:lstStyle>
            <a:lvl1pPr marL="0" indent="0" algn="l" rtl="0" eaLnBrk="1" fontAlgn="base" hangingPunct="1">
              <a:spcBef>
                <a:spcPts val="2188"/>
              </a:spcBef>
              <a:spcAft>
                <a:spcPct val="0"/>
              </a:spcAft>
              <a:buSzPct val="171000"/>
              <a:buFont typeface="Gill Sans" pitchFamily="-84" charset="0"/>
              <a:buNone/>
              <a:defRPr sz="1800">
                <a:solidFill>
                  <a:schemeClr val="accent5"/>
                </a:solidFill>
                <a:latin typeface="Arial" panose="020B0604020202020204" pitchFamily="34" charset="0"/>
                <a:ea typeface="+mn-ea"/>
                <a:cs typeface="Arial" panose="020B0604020202020204" pitchFamily="34" charset="0"/>
                <a:sym typeface="Gill Sans" pitchFamily="-84" charset="0"/>
              </a:defRPr>
            </a:lvl1pPr>
            <a:lvl2pPr marL="655326"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2pPr>
            <a:lvl3pPr marL="841952"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3pPr>
            <a:lvl4pPr marL="1028577"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4pPr>
            <a:lvl5pPr marL="1215203"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5pPr>
            <a:lvl6pPr marL="1408051"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6pPr>
            <a:lvl7pPr marL="1600057"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7pPr>
            <a:lvl8pPr marL="1792065"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8pPr>
            <a:lvl9pPr marL="1984072"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9pPr>
          </a:lstStyle>
          <a:p>
            <a:pPr algn="ctr"/>
            <a:r>
              <a:rPr lang="en-US" sz="1000" kern="0" dirty="0">
                <a:solidFill>
                  <a:schemeClr val="bg2"/>
                </a:solidFill>
                <a:latin typeface="+mn-lt"/>
                <a:ea typeface="+mn-ea"/>
                <a:cs typeface="Arial" panose="020B0604020202020204" pitchFamily="34" charset="0"/>
                <a:sym typeface="Gill Sans" pitchFamily="-84" charset="0"/>
              </a:rPr>
              <a:t>Confidential and Proprietary</a:t>
            </a:r>
          </a:p>
        </p:txBody>
      </p:sp>
    </p:spTree>
    <p:extLst>
      <p:ext uri="{BB962C8B-B14F-4D97-AF65-F5344CB8AC3E}">
        <p14:creationId xmlns:p14="http://schemas.microsoft.com/office/powerpoint/2010/main" val="324604273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_Heads2">
    <p:spTree>
      <p:nvGrpSpPr>
        <p:cNvPr id="1" name=""/>
        <p:cNvGrpSpPr/>
        <p:nvPr/>
      </p:nvGrpSpPr>
      <p:grpSpPr>
        <a:xfrm>
          <a:off x="0" y="0"/>
          <a:ext cx="0" cy="0"/>
          <a:chOff x="0" y="0"/>
          <a:chExt cx="0" cy="0"/>
        </a:xfrm>
      </p:grpSpPr>
      <p:sp>
        <p:nvSpPr>
          <p:cNvPr id="15" name="Rectangle 14"/>
          <p:cNvSpPr/>
          <p:nvPr/>
        </p:nvSpPr>
        <p:spPr bwMode="auto">
          <a:xfrm>
            <a:off x="0" y="6186802"/>
            <a:ext cx="12192000" cy="671199"/>
          </a:xfrm>
          <a:prstGeom prst="rect">
            <a:avLst/>
          </a:prstGeom>
          <a:solidFill>
            <a:schemeClr val="accent5">
              <a:lumMod val="20000"/>
              <a:lumOff val="8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6" name="Picture 2" descr="C:\Users\hh00419027.USER\Dropbox (Sales Enablement)\Brand Refresh\Illustrations\Alorica_logo_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6057" y="6349566"/>
            <a:ext cx="1714937" cy="355332"/>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5"/>
          <p:cNvSpPr txBox="1">
            <a:spLocks/>
          </p:cNvSpPr>
          <p:nvPr/>
        </p:nvSpPr>
        <p:spPr>
          <a:xfrm>
            <a:off x="4803227" y="6654744"/>
            <a:ext cx="2586181" cy="161085"/>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050" b="0" i="0" u="none" strike="noStrike" kern="1200" cap="none" spc="0" normalizeH="0" baseline="0" noProof="0" smtClean="0">
                <a:ln>
                  <a:noFill/>
                </a:ln>
                <a:solidFill>
                  <a:schemeClr val="bg2"/>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50" b="0" i="0" u="none" strike="noStrike" kern="1200" cap="none" spc="0" normalizeH="0" baseline="0" noProof="0" dirty="0">
              <a:ln>
                <a:noFill/>
              </a:ln>
              <a:solidFill>
                <a:schemeClr val="bg2"/>
              </a:solidFill>
              <a:effectLst/>
              <a:uLnTx/>
              <a:uFillTx/>
              <a:latin typeface="Calibri" pitchFamily="34" charset="0"/>
              <a:ea typeface="Segoe UI" pitchFamily="34" charset="0"/>
              <a:cs typeface="Calibri" pitchFamily="34" charset="0"/>
              <a:sym typeface="Gill Sans" pitchFamily="-84" charset="0"/>
            </a:endParaRPr>
          </a:p>
        </p:txBody>
      </p:sp>
      <p:pic>
        <p:nvPicPr>
          <p:cNvPr id="9" name="Picture 7" descr="C:\Users\hh00419027.USER\Dropbox (Sales Enablement)\Brand Refresh\Illustrations\Alorica_004_(male profile).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851" y="6275555"/>
            <a:ext cx="640047" cy="5036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hh00419027.USER\Dropbox (Sales Enablement)\Brand Refresh\Illustrations\Alorica_006_(female profile).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4240" y="6276195"/>
            <a:ext cx="639235" cy="502973"/>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hh00419027.USER\Dropbox (Sales Enablement)\Brand Refresh\Illustrations\Alorica_003_(male head).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6740" y="6253305"/>
            <a:ext cx="669661" cy="52691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bwMode="auto">
          <a:xfrm flipV="1">
            <a:off x="3048000" y="1080182"/>
            <a:ext cx="6096000" cy="0"/>
          </a:xfrm>
          <a:prstGeom prst="line">
            <a:avLst/>
          </a:prstGeom>
          <a:blipFill dpi="0" rotWithShape="0">
            <a:blip r:embed="rId6"/>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8100" y="6272569"/>
            <a:ext cx="44958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a:spLocks noGrp="1"/>
          </p:cNvSpPr>
          <p:nvPr>
            <p:ph idx="1" hasCustomPrompt="1"/>
          </p:nvPr>
        </p:nvSpPr>
        <p:spPr>
          <a:xfrm>
            <a:off x="609600" y="1910688"/>
            <a:ext cx="10972800" cy="4215474"/>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0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18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6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4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400" b="0" i="0">
                <a:solidFill>
                  <a:schemeClr val="bg2"/>
                </a:solidFill>
                <a:latin typeface="+mn-lt"/>
                <a:ea typeface="Segoe UI" pitchFamily="34" charset="0"/>
                <a:cs typeface="Arial" panose="020B0604020202020204" pitchFamily="34" charset="0"/>
              </a:defRPr>
            </a:lvl5pPr>
            <a:lvl6pPr marL="1200150" indent="-285750">
              <a:spcBef>
                <a:spcPts val="600"/>
              </a:spcBef>
              <a:buClr>
                <a:schemeClr val="accent1"/>
              </a:buClr>
              <a:buSzPct val="100000"/>
              <a:defRPr lang="en-US" sz="1400" dirty="0" smtClean="0">
                <a:solidFill>
                  <a:srgbClr val="58595B"/>
                </a:solidFill>
                <a:latin typeface="+mn-lt"/>
                <a:ea typeface="+mn-ea"/>
                <a:cs typeface="+mn-cs"/>
                <a:sym typeface="Gill Sans" charset="0"/>
              </a:defRPr>
            </a:lvl6pPr>
            <a:lvl7pPr marL="968375" indent="-285750">
              <a:buNone/>
              <a:defRPr lang="en-US" sz="1400" dirty="0" smtClean="0">
                <a:solidFill>
                  <a:srgbClr val="58595B"/>
                </a:solidFill>
                <a:latin typeface="+mn-lt"/>
                <a:ea typeface="+mn-ea"/>
                <a:cs typeface="+mn-cs"/>
                <a:sym typeface="Gill Sans" charset="0"/>
              </a:defRPr>
            </a:lvl7pPr>
            <a:lvl8pPr marL="1257300" indent="-342900">
              <a:defRPr/>
            </a:lvl8pPr>
          </a:lstStyle>
          <a:p>
            <a:pPr lvl="0"/>
            <a:r>
              <a:rPr lang="en-US" dirty="0"/>
              <a:t>List your main points using this Alorica orange, 20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marL="914400" lvl="5" indent="-231775" algn="l" rtl="0" eaLnBrk="1" fontAlgn="base" hangingPunct="1">
              <a:spcBef>
                <a:spcPts val="600"/>
              </a:spcBef>
              <a:spcAft>
                <a:spcPct val="0"/>
              </a:spcAft>
              <a:buClr>
                <a:schemeClr val="accent1"/>
              </a:buClr>
              <a:buSzPct val="100000"/>
              <a:buFont typeface="Courier New" panose="02070309020205020404" pitchFamily="49" charset="0"/>
              <a:buChar char="o"/>
            </a:pPr>
            <a:r>
              <a:rPr lang="en-US" dirty="0"/>
              <a:t>Keep the font size no smaller than 14 points</a:t>
            </a:r>
          </a:p>
          <a:p>
            <a:pPr marL="1146175" lvl="6" indent="-231775" algn="l" rtl="0" eaLnBrk="1" fontAlgn="base" hangingPunct="1">
              <a:spcBef>
                <a:spcPts val="600"/>
              </a:spcBef>
              <a:spcAft>
                <a:spcPct val="0"/>
              </a:spcAft>
              <a:buClr>
                <a:schemeClr val="accent1"/>
              </a:buClr>
              <a:buSzPct val="100000"/>
              <a:buFont typeface="Gill Sans" charset="0"/>
              <a:buChar char="•"/>
            </a:pPr>
            <a:r>
              <a:rPr lang="en-US" dirty="0"/>
              <a:t>We’re serious – otherwise the text is not legible</a:t>
            </a:r>
          </a:p>
          <a:p>
            <a:pPr lvl="0"/>
            <a:endParaRPr lang="en-US" dirty="0"/>
          </a:p>
        </p:txBody>
      </p:sp>
      <p:sp>
        <p:nvSpPr>
          <p:cNvPr id="17"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
        <p:nvSpPr>
          <p:cNvPr id="21"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sp>
        <p:nvSpPr>
          <p:cNvPr id="13" name="Text Placeholder 5"/>
          <p:cNvSpPr txBox="1">
            <a:spLocks/>
          </p:cNvSpPr>
          <p:nvPr/>
        </p:nvSpPr>
        <p:spPr>
          <a:xfrm>
            <a:off x="2819856" y="5895391"/>
            <a:ext cx="6552923" cy="375810"/>
          </a:xfrm>
          <a:prstGeom prst="rect">
            <a:avLst/>
          </a:prstGeom>
          <a:noFill/>
        </p:spPr>
        <p:txBody>
          <a:bodyPr vert="horz" lIns="0" tIns="0" rIns="0" bIns="0" anchor="ctr"/>
          <a:lstStyle>
            <a:lvl1pPr marL="0" indent="0" algn="l" rtl="0" eaLnBrk="1" fontAlgn="base" hangingPunct="1">
              <a:spcBef>
                <a:spcPts val="2188"/>
              </a:spcBef>
              <a:spcAft>
                <a:spcPct val="0"/>
              </a:spcAft>
              <a:buSzPct val="171000"/>
              <a:buFont typeface="Gill Sans" pitchFamily="-84" charset="0"/>
              <a:buNone/>
              <a:defRPr sz="1800">
                <a:solidFill>
                  <a:schemeClr val="accent5"/>
                </a:solidFill>
                <a:latin typeface="Arial" panose="020B0604020202020204" pitchFamily="34" charset="0"/>
                <a:ea typeface="+mn-ea"/>
                <a:cs typeface="Arial" panose="020B0604020202020204" pitchFamily="34" charset="0"/>
                <a:sym typeface="Gill Sans" pitchFamily="-84" charset="0"/>
              </a:defRPr>
            </a:lvl1pPr>
            <a:lvl2pPr marL="655326"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2pPr>
            <a:lvl3pPr marL="841952"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3pPr>
            <a:lvl4pPr marL="1028577"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4pPr>
            <a:lvl5pPr marL="1215203"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5pPr>
            <a:lvl6pPr marL="1408051"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6pPr>
            <a:lvl7pPr marL="1600057"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7pPr>
            <a:lvl8pPr marL="1792065"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8pPr>
            <a:lvl9pPr marL="1984072"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9pPr>
          </a:lstStyle>
          <a:p>
            <a:pPr algn="ctr"/>
            <a:r>
              <a:rPr lang="en-US" sz="1000" kern="0" dirty="0">
                <a:solidFill>
                  <a:schemeClr val="bg2"/>
                </a:solidFill>
                <a:latin typeface="+mn-lt"/>
                <a:ea typeface="+mn-ea"/>
                <a:cs typeface="Arial" panose="020B0604020202020204" pitchFamily="34" charset="0"/>
                <a:sym typeface="Gill Sans" pitchFamily="-84" charset="0"/>
              </a:rPr>
              <a:t>Confidential and Proprietary</a:t>
            </a:r>
          </a:p>
        </p:txBody>
      </p:sp>
    </p:spTree>
    <p:extLst>
      <p:ext uri="{BB962C8B-B14F-4D97-AF65-F5344CB8AC3E}">
        <p14:creationId xmlns:p14="http://schemas.microsoft.com/office/powerpoint/2010/main" val="33342237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_Chest Bump">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934" y="5806482"/>
            <a:ext cx="1753699" cy="1016348"/>
          </a:xfrm>
          <a:prstGeom prst="rect">
            <a:avLst/>
          </a:prstGeom>
        </p:spPr>
      </p:pic>
      <p:cxnSp>
        <p:nvCxnSpPr>
          <p:cNvPr id="5" name="Straight Connector 4"/>
          <p:cNvCxnSpPr/>
          <p:nvPr/>
        </p:nvCxnSpPr>
        <p:spPr bwMode="auto">
          <a:xfrm flipV="1">
            <a:off x="3048000" y="1080182"/>
            <a:ext cx="6096000" cy="0"/>
          </a:xfrm>
          <a:prstGeom prst="line">
            <a:avLst/>
          </a:prstGeom>
          <a:blipFill dpi="0" rotWithShape="0">
            <a:blip r:embed="rId3"/>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Content Placeholder 2"/>
          <p:cNvSpPr>
            <a:spLocks noGrp="1"/>
          </p:cNvSpPr>
          <p:nvPr>
            <p:ph idx="1" hasCustomPrompt="1"/>
          </p:nvPr>
        </p:nvSpPr>
        <p:spPr>
          <a:xfrm>
            <a:off x="609600" y="1910688"/>
            <a:ext cx="10972800" cy="4215474"/>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0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18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6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4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400" b="0" i="0">
                <a:solidFill>
                  <a:schemeClr val="bg2"/>
                </a:solidFill>
                <a:latin typeface="+mn-lt"/>
                <a:ea typeface="Segoe UI" pitchFamily="34" charset="0"/>
                <a:cs typeface="Arial" panose="020B0604020202020204" pitchFamily="34" charset="0"/>
              </a:defRPr>
            </a:lvl5pPr>
            <a:lvl6pPr marL="1200150" indent="-285750">
              <a:spcBef>
                <a:spcPts val="600"/>
              </a:spcBef>
              <a:buClr>
                <a:schemeClr val="accent1"/>
              </a:buClr>
              <a:buSzPct val="100000"/>
              <a:defRPr lang="en-US" sz="1400" dirty="0" smtClean="0">
                <a:solidFill>
                  <a:srgbClr val="58595B"/>
                </a:solidFill>
                <a:latin typeface="+mn-lt"/>
                <a:ea typeface="+mn-ea"/>
                <a:cs typeface="+mn-cs"/>
                <a:sym typeface="Gill Sans" charset="0"/>
              </a:defRPr>
            </a:lvl6pPr>
            <a:lvl7pPr marL="968375" indent="-285750">
              <a:buNone/>
              <a:defRPr lang="en-US" sz="1400" dirty="0" smtClean="0">
                <a:solidFill>
                  <a:srgbClr val="58595B"/>
                </a:solidFill>
                <a:latin typeface="+mn-lt"/>
                <a:ea typeface="+mn-ea"/>
                <a:cs typeface="+mn-cs"/>
                <a:sym typeface="Gill Sans" charset="0"/>
              </a:defRPr>
            </a:lvl7pPr>
            <a:lvl8pPr marL="1257300" indent="-342900">
              <a:defRPr/>
            </a:lvl8pPr>
          </a:lstStyle>
          <a:p>
            <a:pPr lvl="0"/>
            <a:r>
              <a:rPr lang="en-US" dirty="0"/>
              <a:t>List your main points using this Alorica orange, 20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marL="914400" lvl="5" indent="-231775" algn="l" rtl="0" eaLnBrk="1" fontAlgn="base" hangingPunct="1">
              <a:spcBef>
                <a:spcPts val="600"/>
              </a:spcBef>
              <a:spcAft>
                <a:spcPct val="0"/>
              </a:spcAft>
              <a:buClr>
                <a:schemeClr val="accent1"/>
              </a:buClr>
              <a:buSzPct val="100000"/>
              <a:buFont typeface="Courier New" panose="02070309020205020404" pitchFamily="49" charset="0"/>
              <a:buChar char="o"/>
            </a:pPr>
            <a:r>
              <a:rPr lang="en-US" dirty="0"/>
              <a:t>Keep the font size no smaller than 14 points</a:t>
            </a:r>
          </a:p>
          <a:p>
            <a:pPr marL="1146175" lvl="6" indent="-231775" algn="l" rtl="0" eaLnBrk="1" fontAlgn="base" hangingPunct="1">
              <a:spcBef>
                <a:spcPts val="600"/>
              </a:spcBef>
              <a:spcAft>
                <a:spcPct val="0"/>
              </a:spcAft>
              <a:buClr>
                <a:schemeClr val="accent1"/>
              </a:buClr>
              <a:buSzPct val="100000"/>
              <a:buFont typeface="Gill Sans" charset="0"/>
              <a:buChar char="•"/>
            </a:pPr>
            <a:r>
              <a:rPr lang="en-US" dirty="0"/>
              <a:t>We’re serious – otherwise the text is not legible</a:t>
            </a:r>
          </a:p>
          <a:p>
            <a:pPr lvl="0"/>
            <a:endParaRPr lang="en-US" dirty="0"/>
          </a:p>
        </p:txBody>
      </p:sp>
      <p:sp>
        <p:nvSpPr>
          <p:cNvPr id="9"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
        <p:nvSpPr>
          <p:cNvPr id="10"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spTree>
    <p:extLst>
      <p:ext uri="{BB962C8B-B14F-4D97-AF65-F5344CB8AC3E}">
        <p14:creationId xmlns:p14="http://schemas.microsoft.com/office/powerpoint/2010/main" val="328842703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_Fork In Road">
    <p:spTree>
      <p:nvGrpSpPr>
        <p:cNvPr id="1" name=""/>
        <p:cNvGrpSpPr/>
        <p:nvPr/>
      </p:nvGrpSpPr>
      <p:grpSpPr>
        <a:xfrm>
          <a:off x="0" y="0"/>
          <a:ext cx="0" cy="0"/>
          <a:chOff x="0" y="0"/>
          <a:chExt cx="0" cy="0"/>
        </a:xfrm>
      </p:grpSpPr>
      <p:cxnSp>
        <p:nvCxnSpPr>
          <p:cNvPr id="5" name="Straight Connector 4"/>
          <p:cNvCxnSpPr/>
          <p:nvPr/>
        </p:nvCxnSpPr>
        <p:spPr bwMode="auto">
          <a:xfrm flipV="1">
            <a:off x="3048000" y="1080182"/>
            <a:ext cx="6096000" cy="0"/>
          </a:xfrm>
          <a:prstGeom prst="line">
            <a:avLst/>
          </a:prstGeom>
          <a:blipFill dpi="0" rotWithShape="0">
            <a:blip r:embed="rId2"/>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050" name="Picture 2" descr="C:\Users\hh00419027\OneDrive for Business\Sales Enablement\Graphic Library\Illustrations\Fork in the Road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7" y="5650174"/>
            <a:ext cx="820724" cy="122514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hasCustomPrompt="1"/>
          </p:nvPr>
        </p:nvSpPr>
        <p:spPr>
          <a:xfrm>
            <a:off x="609600" y="1910688"/>
            <a:ext cx="10972800" cy="4215474"/>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0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18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6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4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400" b="0" i="0">
                <a:solidFill>
                  <a:schemeClr val="bg2"/>
                </a:solidFill>
                <a:latin typeface="+mn-lt"/>
                <a:ea typeface="Segoe UI" pitchFamily="34" charset="0"/>
                <a:cs typeface="Arial" panose="020B0604020202020204" pitchFamily="34" charset="0"/>
              </a:defRPr>
            </a:lvl5pPr>
            <a:lvl6pPr marL="1200150" indent="-285750">
              <a:spcBef>
                <a:spcPts val="600"/>
              </a:spcBef>
              <a:buClr>
                <a:schemeClr val="accent1"/>
              </a:buClr>
              <a:buSzPct val="100000"/>
              <a:defRPr lang="en-US" sz="1400" dirty="0" smtClean="0">
                <a:solidFill>
                  <a:srgbClr val="58595B"/>
                </a:solidFill>
                <a:latin typeface="+mn-lt"/>
                <a:ea typeface="+mn-ea"/>
                <a:cs typeface="+mn-cs"/>
                <a:sym typeface="Gill Sans" charset="0"/>
              </a:defRPr>
            </a:lvl6pPr>
            <a:lvl7pPr marL="968375" indent="-285750">
              <a:buNone/>
              <a:defRPr lang="en-US" sz="1400" dirty="0" smtClean="0">
                <a:solidFill>
                  <a:srgbClr val="58595B"/>
                </a:solidFill>
                <a:latin typeface="+mn-lt"/>
                <a:ea typeface="+mn-ea"/>
                <a:cs typeface="+mn-cs"/>
                <a:sym typeface="Gill Sans" charset="0"/>
              </a:defRPr>
            </a:lvl7pPr>
            <a:lvl8pPr marL="1257300" indent="-342900">
              <a:defRPr/>
            </a:lvl8pPr>
          </a:lstStyle>
          <a:p>
            <a:pPr lvl="0"/>
            <a:r>
              <a:rPr lang="en-US" dirty="0"/>
              <a:t>List your main points using this Alorica orange, 20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marL="914400" lvl="5" indent="-231775" algn="l" rtl="0" eaLnBrk="1" fontAlgn="base" hangingPunct="1">
              <a:spcBef>
                <a:spcPts val="600"/>
              </a:spcBef>
              <a:spcAft>
                <a:spcPct val="0"/>
              </a:spcAft>
              <a:buClr>
                <a:schemeClr val="accent1"/>
              </a:buClr>
              <a:buSzPct val="100000"/>
              <a:buFont typeface="Courier New" panose="02070309020205020404" pitchFamily="49" charset="0"/>
              <a:buChar char="o"/>
            </a:pPr>
            <a:r>
              <a:rPr lang="en-US" dirty="0"/>
              <a:t>Keep the font size no smaller than 14 points</a:t>
            </a:r>
          </a:p>
          <a:p>
            <a:pPr marL="1146175" lvl="6" indent="-231775" algn="l" rtl="0" eaLnBrk="1" fontAlgn="base" hangingPunct="1">
              <a:spcBef>
                <a:spcPts val="600"/>
              </a:spcBef>
              <a:spcAft>
                <a:spcPct val="0"/>
              </a:spcAft>
              <a:buClr>
                <a:schemeClr val="accent1"/>
              </a:buClr>
              <a:buSzPct val="100000"/>
              <a:buFont typeface="Gill Sans" charset="0"/>
              <a:buChar char="•"/>
            </a:pPr>
            <a:r>
              <a:rPr lang="en-US" dirty="0"/>
              <a:t>We’re serious – otherwise the text is not legible</a:t>
            </a:r>
          </a:p>
          <a:p>
            <a:pPr lvl="0"/>
            <a:endParaRPr lang="en-US" dirty="0"/>
          </a:p>
        </p:txBody>
      </p:sp>
      <p:sp>
        <p:nvSpPr>
          <p:cNvPr id="9"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
        <p:nvSpPr>
          <p:cNvPr id="10"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spTree>
    <p:extLst>
      <p:ext uri="{BB962C8B-B14F-4D97-AF65-F5344CB8AC3E}">
        <p14:creationId xmlns:p14="http://schemas.microsoft.com/office/powerpoint/2010/main" val="10553720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 points Master">
    <p:spTree>
      <p:nvGrpSpPr>
        <p:cNvPr id="1" name=""/>
        <p:cNvGrpSpPr/>
        <p:nvPr/>
      </p:nvGrpSpPr>
      <p:grpSpPr>
        <a:xfrm>
          <a:off x="0" y="0"/>
          <a:ext cx="0" cy="0"/>
          <a:chOff x="0" y="0"/>
          <a:chExt cx="0" cy="0"/>
        </a:xfrm>
      </p:grpSpPr>
      <p:cxnSp>
        <p:nvCxnSpPr>
          <p:cNvPr id="6" name="Straight Connector 5"/>
          <p:cNvCxnSpPr/>
          <p:nvPr/>
        </p:nvCxnSpPr>
        <p:spPr bwMode="auto">
          <a:xfrm flipV="1">
            <a:off x="3048000" y="1080182"/>
            <a:ext cx="6096000" cy="0"/>
          </a:xfrm>
          <a:prstGeom prst="line">
            <a:avLst/>
          </a:prstGeom>
          <a:blipFill dpi="0" rotWithShape="0">
            <a:blip r:embed="rId2"/>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Content Placeholder 2"/>
          <p:cNvSpPr>
            <a:spLocks noGrp="1"/>
          </p:cNvSpPr>
          <p:nvPr>
            <p:ph idx="1" hasCustomPrompt="1"/>
          </p:nvPr>
        </p:nvSpPr>
        <p:spPr>
          <a:xfrm>
            <a:off x="609600" y="1513490"/>
            <a:ext cx="10972800" cy="4612671"/>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4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20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8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6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600" b="0" i="0">
                <a:solidFill>
                  <a:schemeClr val="bg2"/>
                </a:solidFill>
                <a:latin typeface="+mn-lt"/>
                <a:ea typeface="Segoe UI" pitchFamily="34" charset="0"/>
                <a:cs typeface="Arial" panose="020B0604020202020204" pitchFamily="34" charset="0"/>
              </a:defRPr>
            </a:lvl5pPr>
            <a:lvl6pPr>
              <a:spcBef>
                <a:spcPts val="600"/>
              </a:spcBef>
              <a:buClr>
                <a:schemeClr val="accent1"/>
              </a:buClr>
              <a:buSzPct val="100000"/>
              <a:defRPr sz="1600">
                <a:solidFill>
                  <a:schemeClr val="bg2"/>
                </a:solidFill>
                <a:latin typeface="+mn-lt"/>
              </a:defRPr>
            </a:lvl6pPr>
          </a:lstStyle>
          <a:p>
            <a:pPr lvl="0"/>
            <a:r>
              <a:rPr lang="en-US" dirty="0"/>
              <a:t>List your main points using this Alorica orange, 24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lvl="5"/>
            <a:r>
              <a:rPr lang="en-US" dirty="0"/>
              <a:t>Keep the font size no smaller than 16 points</a:t>
            </a:r>
          </a:p>
          <a:p>
            <a:pPr lvl="6"/>
            <a:r>
              <a:rPr lang="en-US" dirty="0"/>
              <a:t>We’re serious – otherwise the text is not legible</a:t>
            </a:r>
          </a:p>
          <a:p>
            <a:pPr lvl="0"/>
            <a:endParaRPr lang="en-US" dirty="0"/>
          </a:p>
        </p:txBody>
      </p:sp>
      <p:sp>
        <p:nvSpPr>
          <p:cNvPr id="11"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a:t>
            </a:r>
          </a:p>
        </p:txBody>
      </p:sp>
      <p:pic>
        <p:nvPicPr>
          <p:cNvPr id="5" name="Picture 2" descr="C:\Users\hh00419027.USER\Dropbox (Sales Enablement)\Brand Refresh\Illustrations\Arrows_Single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29" y="5843847"/>
            <a:ext cx="2146772" cy="96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33724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_High Five Shadows">
    <p:spTree>
      <p:nvGrpSpPr>
        <p:cNvPr id="1" name=""/>
        <p:cNvGrpSpPr/>
        <p:nvPr/>
      </p:nvGrpSpPr>
      <p:grpSpPr>
        <a:xfrm>
          <a:off x="0" y="0"/>
          <a:ext cx="0" cy="0"/>
          <a:chOff x="0" y="0"/>
          <a:chExt cx="0" cy="0"/>
        </a:xfrm>
      </p:grpSpPr>
      <p:pic>
        <p:nvPicPr>
          <p:cNvPr id="6146" name="Picture 2" descr="C:\Users\hh00419027.USER\Dropbox (Sales Enablement)\Brand Refresh\Illustrations\High Five Shadow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755" y="5935263"/>
            <a:ext cx="2073391" cy="88887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flipV="1">
            <a:off x="3048000" y="1080182"/>
            <a:ext cx="6096000" cy="0"/>
          </a:xfrm>
          <a:prstGeom prst="line">
            <a:avLst/>
          </a:prstGeom>
          <a:blipFill dpi="0" rotWithShape="0">
            <a:blip r:embed="rId3"/>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Content Placeholder 2"/>
          <p:cNvSpPr>
            <a:spLocks noGrp="1"/>
          </p:cNvSpPr>
          <p:nvPr>
            <p:ph idx="1" hasCustomPrompt="1"/>
          </p:nvPr>
        </p:nvSpPr>
        <p:spPr>
          <a:xfrm>
            <a:off x="609600" y="1910688"/>
            <a:ext cx="10972800" cy="4215474"/>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0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18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6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4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400" b="0" i="0">
                <a:solidFill>
                  <a:schemeClr val="bg2"/>
                </a:solidFill>
                <a:latin typeface="+mn-lt"/>
                <a:ea typeface="Segoe UI" pitchFamily="34" charset="0"/>
                <a:cs typeface="Arial" panose="020B0604020202020204" pitchFamily="34" charset="0"/>
              </a:defRPr>
            </a:lvl5pPr>
            <a:lvl6pPr marL="1200150" indent="-285750">
              <a:spcBef>
                <a:spcPts val="600"/>
              </a:spcBef>
              <a:buClr>
                <a:schemeClr val="accent1"/>
              </a:buClr>
              <a:buSzPct val="100000"/>
              <a:defRPr lang="en-US" sz="1400" dirty="0" smtClean="0">
                <a:solidFill>
                  <a:srgbClr val="58595B"/>
                </a:solidFill>
                <a:latin typeface="+mn-lt"/>
                <a:ea typeface="+mn-ea"/>
                <a:cs typeface="+mn-cs"/>
                <a:sym typeface="Gill Sans" charset="0"/>
              </a:defRPr>
            </a:lvl6pPr>
            <a:lvl7pPr marL="968375" indent="-285750">
              <a:buNone/>
              <a:defRPr lang="en-US" sz="1400" dirty="0" smtClean="0">
                <a:solidFill>
                  <a:srgbClr val="58595B"/>
                </a:solidFill>
                <a:latin typeface="+mn-lt"/>
                <a:ea typeface="+mn-ea"/>
                <a:cs typeface="+mn-cs"/>
                <a:sym typeface="Gill Sans" charset="0"/>
              </a:defRPr>
            </a:lvl7pPr>
            <a:lvl8pPr marL="1257300" indent="-342900">
              <a:defRPr/>
            </a:lvl8pPr>
          </a:lstStyle>
          <a:p>
            <a:pPr lvl="0"/>
            <a:r>
              <a:rPr lang="en-US" dirty="0"/>
              <a:t>List your main points using this Alorica orange, 20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marL="914400" lvl="5" indent="-231775" algn="l" rtl="0" eaLnBrk="1" fontAlgn="base" hangingPunct="1">
              <a:spcBef>
                <a:spcPts val="600"/>
              </a:spcBef>
              <a:spcAft>
                <a:spcPct val="0"/>
              </a:spcAft>
              <a:buClr>
                <a:schemeClr val="accent1"/>
              </a:buClr>
              <a:buSzPct val="100000"/>
              <a:buFont typeface="Courier New" panose="02070309020205020404" pitchFamily="49" charset="0"/>
              <a:buChar char="o"/>
            </a:pPr>
            <a:r>
              <a:rPr lang="en-US" dirty="0"/>
              <a:t>Keep the font size no smaller than 14 points</a:t>
            </a:r>
          </a:p>
          <a:p>
            <a:pPr marL="1146175" lvl="6" indent="-231775" algn="l" rtl="0" eaLnBrk="1" fontAlgn="base" hangingPunct="1">
              <a:spcBef>
                <a:spcPts val="600"/>
              </a:spcBef>
              <a:spcAft>
                <a:spcPct val="0"/>
              </a:spcAft>
              <a:buClr>
                <a:schemeClr val="accent1"/>
              </a:buClr>
              <a:buSzPct val="100000"/>
              <a:buFont typeface="Gill Sans" charset="0"/>
              <a:buChar char="•"/>
            </a:pPr>
            <a:r>
              <a:rPr lang="en-US" dirty="0"/>
              <a:t>We’re serious – otherwise the text is not legible</a:t>
            </a:r>
          </a:p>
          <a:p>
            <a:pPr lvl="0"/>
            <a:endParaRPr lang="en-US" dirty="0"/>
          </a:p>
        </p:txBody>
      </p:sp>
      <p:sp>
        <p:nvSpPr>
          <p:cNvPr id="12"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
        <p:nvSpPr>
          <p:cNvPr id="13"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spTree>
    <p:extLst>
      <p:ext uri="{BB962C8B-B14F-4D97-AF65-F5344CB8AC3E}">
        <p14:creationId xmlns:p14="http://schemas.microsoft.com/office/powerpoint/2010/main" val="67241222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_Arrows">
    <p:spTree>
      <p:nvGrpSpPr>
        <p:cNvPr id="1" name=""/>
        <p:cNvGrpSpPr/>
        <p:nvPr/>
      </p:nvGrpSpPr>
      <p:grpSpPr>
        <a:xfrm>
          <a:off x="0" y="0"/>
          <a:ext cx="0" cy="0"/>
          <a:chOff x="0" y="0"/>
          <a:chExt cx="0" cy="0"/>
        </a:xfrm>
      </p:grpSpPr>
      <p:pic>
        <p:nvPicPr>
          <p:cNvPr id="7170" name="Picture 2" descr="C:\Users\hh00419027.USER\Dropbox (Sales Enablement)\Brand Refresh\Illustrations\Arrow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050" y="5548389"/>
            <a:ext cx="1406991" cy="131199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flipV="1">
            <a:off x="3048000" y="1080182"/>
            <a:ext cx="6096000" cy="0"/>
          </a:xfrm>
          <a:prstGeom prst="line">
            <a:avLst/>
          </a:prstGeom>
          <a:blipFill dpi="0" rotWithShape="0">
            <a:blip r:embed="rId3"/>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Content Placeholder 2"/>
          <p:cNvSpPr>
            <a:spLocks noGrp="1"/>
          </p:cNvSpPr>
          <p:nvPr>
            <p:ph idx="1" hasCustomPrompt="1"/>
          </p:nvPr>
        </p:nvSpPr>
        <p:spPr>
          <a:xfrm>
            <a:off x="609600" y="1910688"/>
            <a:ext cx="10972800" cy="4215474"/>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0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18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6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4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400" b="0" i="0">
                <a:solidFill>
                  <a:schemeClr val="bg2"/>
                </a:solidFill>
                <a:latin typeface="+mn-lt"/>
                <a:ea typeface="Segoe UI" pitchFamily="34" charset="0"/>
                <a:cs typeface="Arial" panose="020B0604020202020204" pitchFamily="34" charset="0"/>
              </a:defRPr>
            </a:lvl5pPr>
            <a:lvl6pPr marL="1200150" indent="-285750">
              <a:spcBef>
                <a:spcPts val="600"/>
              </a:spcBef>
              <a:buClr>
                <a:schemeClr val="accent1"/>
              </a:buClr>
              <a:buSzPct val="100000"/>
              <a:defRPr lang="en-US" sz="1400" dirty="0" smtClean="0">
                <a:solidFill>
                  <a:srgbClr val="58595B"/>
                </a:solidFill>
                <a:latin typeface="+mn-lt"/>
                <a:ea typeface="+mn-ea"/>
                <a:cs typeface="+mn-cs"/>
                <a:sym typeface="Gill Sans" charset="0"/>
              </a:defRPr>
            </a:lvl6pPr>
            <a:lvl7pPr marL="968375" indent="-285750">
              <a:buNone/>
              <a:defRPr lang="en-US" sz="1400" dirty="0" smtClean="0">
                <a:solidFill>
                  <a:srgbClr val="58595B"/>
                </a:solidFill>
                <a:latin typeface="+mn-lt"/>
                <a:ea typeface="+mn-ea"/>
                <a:cs typeface="+mn-cs"/>
                <a:sym typeface="Gill Sans" charset="0"/>
              </a:defRPr>
            </a:lvl7pPr>
            <a:lvl8pPr marL="1257300" indent="-342900">
              <a:defRPr/>
            </a:lvl8pPr>
          </a:lstStyle>
          <a:p>
            <a:pPr lvl="0"/>
            <a:r>
              <a:rPr lang="en-US" dirty="0"/>
              <a:t>List your main points using this Alorica orange, 20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marL="914400" lvl="5" indent="-231775" algn="l" rtl="0" eaLnBrk="1" fontAlgn="base" hangingPunct="1">
              <a:spcBef>
                <a:spcPts val="600"/>
              </a:spcBef>
              <a:spcAft>
                <a:spcPct val="0"/>
              </a:spcAft>
              <a:buClr>
                <a:schemeClr val="accent1"/>
              </a:buClr>
              <a:buSzPct val="100000"/>
              <a:buFont typeface="Courier New" panose="02070309020205020404" pitchFamily="49" charset="0"/>
              <a:buChar char="o"/>
            </a:pPr>
            <a:r>
              <a:rPr lang="en-US" dirty="0"/>
              <a:t>Keep the font size no smaller than 14 points</a:t>
            </a:r>
          </a:p>
          <a:p>
            <a:pPr marL="1146175" lvl="6" indent="-231775" algn="l" rtl="0" eaLnBrk="1" fontAlgn="base" hangingPunct="1">
              <a:spcBef>
                <a:spcPts val="600"/>
              </a:spcBef>
              <a:spcAft>
                <a:spcPct val="0"/>
              </a:spcAft>
              <a:buClr>
                <a:schemeClr val="accent1"/>
              </a:buClr>
              <a:buSzPct val="100000"/>
              <a:buFont typeface="Gill Sans" charset="0"/>
              <a:buChar char="•"/>
            </a:pPr>
            <a:r>
              <a:rPr lang="en-US" dirty="0"/>
              <a:t>We’re serious – otherwise the text is not legible</a:t>
            </a:r>
          </a:p>
          <a:p>
            <a:pPr lvl="0"/>
            <a:endParaRPr lang="en-US" dirty="0"/>
          </a:p>
        </p:txBody>
      </p:sp>
      <p:sp>
        <p:nvSpPr>
          <p:cNvPr id="12"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
        <p:nvSpPr>
          <p:cNvPr id="13"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spTree>
    <p:extLst>
      <p:ext uri="{BB962C8B-B14F-4D97-AF65-F5344CB8AC3E}">
        <p14:creationId xmlns:p14="http://schemas.microsoft.com/office/powerpoint/2010/main" val="2368136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_Doors">
    <p:spTree>
      <p:nvGrpSpPr>
        <p:cNvPr id="1" name=""/>
        <p:cNvGrpSpPr/>
        <p:nvPr/>
      </p:nvGrpSpPr>
      <p:grpSpPr>
        <a:xfrm>
          <a:off x="0" y="0"/>
          <a:ext cx="0" cy="0"/>
          <a:chOff x="0" y="0"/>
          <a:chExt cx="0" cy="0"/>
        </a:xfrm>
      </p:grpSpPr>
      <p:pic>
        <p:nvPicPr>
          <p:cNvPr id="8194" name="Picture 2" descr="C:\Users\hh00419027.USER\Dropbox (Sales Enablement)\Brand Refresh\Illustrations\Door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875" y="5973207"/>
            <a:ext cx="2247692" cy="88479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flipV="1">
            <a:off x="3048000" y="1080182"/>
            <a:ext cx="6096000" cy="0"/>
          </a:xfrm>
          <a:prstGeom prst="line">
            <a:avLst/>
          </a:prstGeom>
          <a:blipFill dpi="0" rotWithShape="0">
            <a:blip r:embed="rId3"/>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Content Placeholder 2"/>
          <p:cNvSpPr>
            <a:spLocks noGrp="1"/>
          </p:cNvSpPr>
          <p:nvPr>
            <p:ph idx="1" hasCustomPrompt="1"/>
          </p:nvPr>
        </p:nvSpPr>
        <p:spPr>
          <a:xfrm>
            <a:off x="609600" y="1910688"/>
            <a:ext cx="10972800" cy="4215474"/>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0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18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6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4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400" b="0" i="0">
                <a:solidFill>
                  <a:schemeClr val="bg2"/>
                </a:solidFill>
                <a:latin typeface="+mn-lt"/>
                <a:ea typeface="Segoe UI" pitchFamily="34" charset="0"/>
                <a:cs typeface="Arial" panose="020B0604020202020204" pitchFamily="34" charset="0"/>
              </a:defRPr>
            </a:lvl5pPr>
            <a:lvl6pPr marL="1200150" indent="-285750">
              <a:spcBef>
                <a:spcPts val="600"/>
              </a:spcBef>
              <a:buClr>
                <a:schemeClr val="accent1"/>
              </a:buClr>
              <a:buSzPct val="100000"/>
              <a:defRPr lang="en-US" sz="1400" dirty="0" smtClean="0">
                <a:solidFill>
                  <a:srgbClr val="58595B"/>
                </a:solidFill>
                <a:latin typeface="+mn-lt"/>
                <a:ea typeface="+mn-ea"/>
                <a:cs typeface="+mn-cs"/>
                <a:sym typeface="Gill Sans" charset="0"/>
              </a:defRPr>
            </a:lvl6pPr>
            <a:lvl7pPr marL="968375" indent="-285750">
              <a:buNone/>
              <a:defRPr lang="en-US" sz="1400" dirty="0" smtClean="0">
                <a:solidFill>
                  <a:srgbClr val="58595B"/>
                </a:solidFill>
                <a:latin typeface="+mn-lt"/>
                <a:ea typeface="+mn-ea"/>
                <a:cs typeface="+mn-cs"/>
                <a:sym typeface="Gill Sans" charset="0"/>
              </a:defRPr>
            </a:lvl7pPr>
            <a:lvl8pPr marL="1257300" indent="-342900">
              <a:defRPr/>
            </a:lvl8pPr>
          </a:lstStyle>
          <a:p>
            <a:pPr lvl="0"/>
            <a:r>
              <a:rPr lang="en-US" dirty="0"/>
              <a:t>List your main points using this Alorica orange, 20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marL="914400" lvl="5" indent="-231775" algn="l" rtl="0" eaLnBrk="1" fontAlgn="base" hangingPunct="1">
              <a:spcBef>
                <a:spcPts val="600"/>
              </a:spcBef>
              <a:spcAft>
                <a:spcPct val="0"/>
              </a:spcAft>
              <a:buClr>
                <a:schemeClr val="accent1"/>
              </a:buClr>
              <a:buSzPct val="100000"/>
              <a:buFont typeface="Courier New" panose="02070309020205020404" pitchFamily="49" charset="0"/>
              <a:buChar char="o"/>
            </a:pPr>
            <a:r>
              <a:rPr lang="en-US" dirty="0"/>
              <a:t>Keep the font size no smaller than 14 points</a:t>
            </a:r>
          </a:p>
          <a:p>
            <a:pPr marL="1146175" lvl="6" indent="-231775" algn="l" rtl="0" eaLnBrk="1" fontAlgn="base" hangingPunct="1">
              <a:spcBef>
                <a:spcPts val="600"/>
              </a:spcBef>
              <a:spcAft>
                <a:spcPct val="0"/>
              </a:spcAft>
              <a:buClr>
                <a:schemeClr val="accent1"/>
              </a:buClr>
              <a:buSzPct val="100000"/>
              <a:buFont typeface="Gill Sans" charset="0"/>
              <a:buChar char="•"/>
            </a:pPr>
            <a:r>
              <a:rPr lang="en-US" dirty="0"/>
              <a:t>We’re serious – otherwise the text is not legible</a:t>
            </a:r>
          </a:p>
          <a:p>
            <a:pPr lvl="0"/>
            <a:endParaRPr lang="en-US" dirty="0"/>
          </a:p>
        </p:txBody>
      </p:sp>
      <p:sp>
        <p:nvSpPr>
          <p:cNvPr id="12"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
        <p:nvSpPr>
          <p:cNvPr id="13"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spTree>
    <p:extLst>
      <p:ext uri="{BB962C8B-B14F-4D97-AF65-F5344CB8AC3E}">
        <p14:creationId xmlns:p14="http://schemas.microsoft.com/office/powerpoint/2010/main" val="12784443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_Balloons">
    <p:spTree>
      <p:nvGrpSpPr>
        <p:cNvPr id="1" name=""/>
        <p:cNvGrpSpPr/>
        <p:nvPr/>
      </p:nvGrpSpPr>
      <p:grpSpPr>
        <a:xfrm>
          <a:off x="0" y="0"/>
          <a:ext cx="0" cy="0"/>
          <a:chOff x="0" y="0"/>
          <a:chExt cx="0" cy="0"/>
        </a:xfrm>
      </p:grpSpPr>
      <p:pic>
        <p:nvPicPr>
          <p:cNvPr id="9221" name="Picture 5" descr="C:\Users\hh00419027.USER\Dropbox (Sales Enablement)\Brand Refresh\Illustrations\Ballon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012" y="5610116"/>
            <a:ext cx="980329" cy="124788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bwMode="auto">
          <a:xfrm flipV="1">
            <a:off x="3048000" y="1080182"/>
            <a:ext cx="6096000" cy="0"/>
          </a:xfrm>
          <a:prstGeom prst="line">
            <a:avLst/>
          </a:prstGeom>
          <a:blipFill dpi="0" rotWithShape="0">
            <a:blip r:embed="rId3"/>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Content Placeholder 2"/>
          <p:cNvSpPr>
            <a:spLocks noGrp="1"/>
          </p:cNvSpPr>
          <p:nvPr>
            <p:ph idx="1" hasCustomPrompt="1"/>
          </p:nvPr>
        </p:nvSpPr>
        <p:spPr>
          <a:xfrm>
            <a:off x="609600" y="1910688"/>
            <a:ext cx="10972800" cy="4215474"/>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0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18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6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4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400" b="0" i="0">
                <a:solidFill>
                  <a:schemeClr val="bg2"/>
                </a:solidFill>
                <a:latin typeface="+mn-lt"/>
                <a:ea typeface="Segoe UI" pitchFamily="34" charset="0"/>
                <a:cs typeface="Arial" panose="020B0604020202020204" pitchFamily="34" charset="0"/>
              </a:defRPr>
            </a:lvl5pPr>
            <a:lvl6pPr marL="1200150" indent="-285750">
              <a:spcBef>
                <a:spcPts val="600"/>
              </a:spcBef>
              <a:buClr>
                <a:schemeClr val="accent1"/>
              </a:buClr>
              <a:buSzPct val="100000"/>
              <a:defRPr lang="en-US" sz="1400" dirty="0" smtClean="0">
                <a:solidFill>
                  <a:srgbClr val="58595B"/>
                </a:solidFill>
                <a:latin typeface="+mn-lt"/>
                <a:ea typeface="+mn-ea"/>
                <a:cs typeface="+mn-cs"/>
                <a:sym typeface="Gill Sans" charset="0"/>
              </a:defRPr>
            </a:lvl6pPr>
            <a:lvl7pPr marL="968375" indent="-285750">
              <a:buNone/>
              <a:defRPr lang="en-US" sz="1400" dirty="0" smtClean="0">
                <a:solidFill>
                  <a:srgbClr val="58595B"/>
                </a:solidFill>
                <a:latin typeface="+mn-lt"/>
                <a:ea typeface="+mn-ea"/>
                <a:cs typeface="+mn-cs"/>
                <a:sym typeface="Gill Sans" charset="0"/>
              </a:defRPr>
            </a:lvl7pPr>
            <a:lvl8pPr marL="1257300" indent="-342900">
              <a:defRPr/>
            </a:lvl8pPr>
          </a:lstStyle>
          <a:p>
            <a:pPr lvl="0"/>
            <a:r>
              <a:rPr lang="en-US" dirty="0"/>
              <a:t>List your main points using this Alorica orange, 20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marL="914400" lvl="5" indent="-231775" algn="l" rtl="0" eaLnBrk="1" fontAlgn="base" hangingPunct="1">
              <a:spcBef>
                <a:spcPts val="600"/>
              </a:spcBef>
              <a:spcAft>
                <a:spcPct val="0"/>
              </a:spcAft>
              <a:buClr>
                <a:schemeClr val="accent1"/>
              </a:buClr>
              <a:buSzPct val="100000"/>
              <a:buFont typeface="Courier New" panose="02070309020205020404" pitchFamily="49" charset="0"/>
              <a:buChar char="o"/>
            </a:pPr>
            <a:r>
              <a:rPr lang="en-US" dirty="0"/>
              <a:t>Keep the font size no smaller than 14 points</a:t>
            </a:r>
          </a:p>
          <a:p>
            <a:pPr marL="1146175" lvl="6" indent="-231775" algn="l" rtl="0" eaLnBrk="1" fontAlgn="base" hangingPunct="1">
              <a:spcBef>
                <a:spcPts val="600"/>
              </a:spcBef>
              <a:spcAft>
                <a:spcPct val="0"/>
              </a:spcAft>
              <a:buClr>
                <a:schemeClr val="accent1"/>
              </a:buClr>
              <a:buSzPct val="100000"/>
              <a:buFont typeface="Gill Sans" charset="0"/>
              <a:buChar char="•"/>
            </a:pPr>
            <a:r>
              <a:rPr lang="en-US" dirty="0"/>
              <a:t>We’re serious – otherwise the text is not legible</a:t>
            </a:r>
          </a:p>
          <a:p>
            <a:pPr lvl="0"/>
            <a:endParaRPr lang="en-US" dirty="0"/>
          </a:p>
        </p:txBody>
      </p:sp>
      <p:sp>
        <p:nvSpPr>
          <p:cNvPr id="13"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
        <p:nvSpPr>
          <p:cNvPr id="14"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spTree>
    <p:extLst>
      <p:ext uri="{BB962C8B-B14F-4D97-AF65-F5344CB8AC3E}">
        <p14:creationId xmlns:p14="http://schemas.microsoft.com/office/powerpoint/2010/main" val="114363091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ext_Pole Vault">
    <p:spTree>
      <p:nvGrpSpPr>
        <p:cNvPr id="1" name=""/>
        <p:cNvGrpSpPr/>
        <p:nvPr/>
      </p:nvGrpSpPr>
      <p:grpSpPr>
        <a:xfrm>
          <a:off x="0" y="0"/>
          <a:ext cx="0" cy="0"/>
          <a:chOff x="0" y="0"/>
          <a:chExt cx="0" cy="0"/>
        </a:xfrm>
      </p:grpSpPr>
      <p:pic>
        <p:nvPicPr>
          <p:cNvPr id="2050" name="Picture 2" descr="C:\Users\hh00419027.USER\Dropbox (Sales Enablement)\Brand Refresh\Illustrations\Pole Vault_Single_Transparen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4948"/>
          <a:stretch/>
        </p:blipFill>
        <p:spPr bwMode="auto">
          <a:xfrm>
            <a:off x="1" y="5995308"/>
            <a:ext cx="1972887" cy="8626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flipV="1">
            <a:off x="3048000" y="1080182"/>
            <a:ext cx="6096000" cy="0"/>
          </a:xfrm>
          <a:prstGeom prst="line">
            <a:avLst/>
          </a:prstGeom>
          <a:blipFill dpi="0" rotWithShape="0">
            <a:blip r:embed="rId3"/>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Content Placeholder 2"/>
          <p:cNvSpPr>
            <a:spLocks noGrp="1"/>
          </p:cNvSpPr>
          <p:nvPr>
            <p:ph idx="1" hasCustomPrompt="1"/>
          </p:nvPr>
        </p:nvSpPr>
        <p:spPr>
          <a:xfrm>
            <a:off x="609600" y="1910688"/>
            <a:ext cx="10972800" cy="4215474"/>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0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18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6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4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400" b="0" i="0">
                <a:solidFill>
                  <a:schemeClr val="bg2"/>
                </a:solidFill>
                <a:latin typeface="+mn-lt"/>
                <a:ea typeface="Segoe UI" pitchFamily="34" charset="0"/>
                <a:cs typeface="Arial" panose="020B0604020202020204" pitchFamily="34" charset="0"/>
              </a:defRPr>
            </a:lvl5pPr>
            <a:lvl6pPr marL="1200150" indent="-285750">
              <a:spcBef>
                <a:spcPts val="600"/>
              </a:spcBef>
              <a:buClr>
                <a:schemeClr val="accent1"/>
              </a:buClr>
              <a:buSzPct val="100000"/>
              <a:defRPr lang="en-US" sz="1400" dirty="0" smtClean="0">
                <a:solidFill>
                  <a:srgbClr val="58595B"/>
                </a:solidFill>
                <a:latin typeface="+mn-lt"/>
                <a:ea typeface="+mn-ea"/>
                <a:cs typeface="+mn-cs"/>
                <a:sym typeface="Gill Sans" charset="0"/>
              </a:defRPr>
            </a:lvl6pPr>
            <a:lvl7pPr marL="968375" indent="-285750">
              <a:buNone/>
              <a:defRPr lang="en-US" sz="1400" dirty="0" smtClean="0">
                <a:solidFill>
                  <a:srgbClr val="58595B"/>
                </a:solidFill>
                <a:latin typeface="+mn-lt"/>
                <a:ea typeface="+mn-ea"/>
                <a:cs typeface="+mn-cs"/>
                <a:sym typeface="Gill Sans" charset="0"/>
              </a:defRPr>
            </a:lvl7pPr>
            <a:lvl8pPr marL="1257300" indent="-342900">
              <a:defRPr/>
            </a:lvl8pPr>
          </a:lstStyle>
          <a:p>
            <a:pPr lvl="0"/>
            <a:r>
              <a:rPr lang="en-US" dirty="0"/>
              <a:t>List your main points using this Alorica orange, 20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marL="914400" lvl="5" indent="-231775" algn="l" rtl="0" eaLnBrk="1" fontAlgn="base" hangingPunct="1">
              <a:spcBef>
                <a:spcPts val="600"/>
              </a:spcBef>
              <a:spcAft>
                <a:spcPct val="0"/>
              </a:spcAft>
              <a:buClr>
                <a:schemeClr val="accent1"/>
              </a:buClr>
              <a:buSzPct val="100000"/>
              <a:buFont typeface="Courier New" panose="02070309020205020404" pitchFamily="49" charset="0"/>
              <a:buChar char="o"/>
            </a:pPr>
            <a:r>
              <a:rPr lang="en-US" dirty="0"/>
              <a:t>Keep the font size no smaller than 14 points</a:t>
            </a:r>
          </a:p>
          <a:p>
            <a:pPr marL="1146175" lvl="6" indent="-231775" algn="l" rtl="0" eaLnBrk="1" fontAlgn="base" hangingPunct="1">
              <a:spcBef>
                <a:spcPts val="600"/>
              </a:spcBef>
              <a:spcAft>
                <a:spcPct val="0"/>
              </a:spcAft>
              <a:buClr>
                <a:schemeClr val="accent1"/>
              </a:buClr>
              <a:buSzPct val="100000"/>
              <a:buFont typeface="Gill Sans" charset="0"/>
              <a:buChar char="•"/>
            </a:pPr>
            <a:r>
              <a:rPr lang="en-US" dirty="0"/>
              <a:t>We’re serious – otherwise the text is not legible</a:t>
            </a:r>
          </a:p>
          <a:p>
            <a:pPr lvl="0"/>
            <a:endParaRPr lang="en-US" dirty="0"/>
          </a:p>
        </p:txBody>
      </p:sp>
      <p:sp>
        <p:nvSpPr>
          <p:cNvPr id="12"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
        <p:nvSpPr>
          <p:cNvPr id="13"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spTree>
    <p:extLst>
      <p:ext uri="{BB962C8B-B14F-4D97-AF65-F5344CB8AC3E}">
        <p14:creationId xmlns:p14="http://schemas.microsoft.com/office/powerpoint/2010/main" val="324976788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ext_Crowd Surfer A">
    <p:spTree>
      <p:nvGrpSpPr>
        <p:cNvPr id="1" name=""/>
        <p:cNvGrpSpPr/>
        <p:nvPr/>
      </p:nvGrpSpPr>
      <p:grpSpPr>
        <a:xfrm>
          <a:off x="0" y="0"/>
          <a:ext cx="0" cy="0"/>
          <a:chOff x="0" y="0"/>
          <a:chExt cx="0" cy="0"/>
        </a:xfrm>
      </p:grpSpPr>
      <p:pic>
        <p:nvPicPr>
          <p:cNvPr id="4098" name="Picture 2" descr="C:\Users\hh00419027.USER\Dropbox (Sales Enablement)\Brand Refresh\Illustrations\Crowd Surfer A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6254" y="6008540"/>
            <a:ext cx="1693095" cy="84946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flipV="1">
            <a:off x="3048000" y="1080182"/>
            <a:ext cx="6096000" cy="0"/>
          </a:xfrm>
          <a:prstGeom prst="line">
            <a:avLst/>
          </a:prstGeom>
          <a:blipFill dpi="0" rotWithShape="0">
            <a:blip r:embed="rId3"/>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Content Placeholder 2"/>
          <p:cNvSpPr>
            <a:spLocks noGrp="1"/>
          </p:cNvSpPr>
          <p:nvPr>
            <p:ph idx="1" hasCustomPrompt="1"/>
          </p:nvPr>
        </p:nvSpPr>
        <p:spPr>
          <a:xfrm>
            <a:off x="609600" y="1910688"/>
            <a:ext cx="10972800" cy="4215474"/>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0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18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6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4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400" b="0" i="0">
                <a:solidFill>
                  <a:schemeClr val="bg2"/>
                </a:solidFill>
                <a:latin typeface="+mn-lt"/>
                <a:ea typeface="Segoe UI" pitchFamily="34" charset="0"/>
                <a:cs typeface="Arial" panose="020B0604020202020204" pitchFamily="34" charset="0"/>
              </a:defRPr>
            </a:lvl5pPr>
            <a:lvl6pPr marL="1200150" indent="-285750">
              <a:spcBef>
                <a:spcPts val="600"/>
              </a:spcBef>
              <a:buClr>
                <a:schemeClr val="accent1"/>
              </a:buClr>
              <a:buSzPct val="100000"/>
              <a:defRPr lang="en-US" sz="1400" dirty="0" smtClean="0">
                <a:solidFill>
                  <a:srgbClr val="58595B"/>
                </a:solidFill>
                <a:latin typeface="+mn-lt"/>
                <a:ea typeface="+mn-ea"/>
                <a:cs typeface="+mn-cs"/>
                <a:sym typeface="Gill Sans" charset="0"/>
              </a:defRPr>
            </a:lvl6pPr>
            <a:lvl7pPr marL="968375" indent="-285750">
              <a:buNone/>
              <a:defRPr lang="en-US" sz="1400" dirty="0" smtClean="0">
                <a:solidFill>
                  <a:srgbClr val="58595B"/>
                </a:solidFill>
                <a:latin typeface="+mn-lt"/>
                <a:ea typeface="+mn-ea"/>
                <a:cs typeface="+mn-cs"/>
                <a:sym typeface="Gill Sans" charset="0"/>
              </a:defRPr>
            </a:lvl7pPr>
            <a:lvl8pPr marL="1257300" indent="-342900">
              <a:defRPr/>
            </a:lvl8pPr>
          </a:lstStyle>
          <a:p>
            <a:pPr lvl="0"/>
            <a:r>
              <a:rPr lang="en-US" dirty="0"/>
              <a:t>List your main points using this Alorica orange, 20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marL="914400" lvl="5" indent="-231775" algn="l" rtl="0" eaLnBrk="1" fontAlgn="base" hangingPunct="1">
              <a:spcBef>
                <a:spcPts val="600"/>
              </a:spcBef>
              <a:spcAft>
                <a:spcPct val="0"/>
              </a:spcAft>
              <a:buClr>
                <a:schemeClr val="accent1"/>
              </a:buClr>
              <a:buSzPct val="100000"/>
              <a:buFont typeface="Courier New" panose="02070309020205020404" pitchFamily="49" charset="0"/>
              <a:buChar char="o"/>
            </a:pPr>
            <a:r>
              <a:rPr lang="en-US" dirty="0"/>
              <a:t>Keep the font size no smaller than 14 points</a:t>
            </a:r>
          </a:p>
          <a:p>
            <a:pPr marL="1146175" lvl="6" indent="-231775" algn="l" rtl="0" eaLnBrk="1" fontAlgn="base" hangingPunct="1">
              <a:spcBef>
                <a:spcPts val="600"/>
              </a:spcBef>
              <a:spcAft>
                <a:spcPct val="0"/>
              </a:spcAft>
              <a:buClr>
                <a:schemeClr val="accent1"/>
              </a:buClr>
              <a:buSzPct val="100000"/>
              <a:buFont typeface="Gill Sans" charset="0"/>
              <a:buChar char="•"/>
            </a:pPr>
            <a:r>
              <a:rPr lang="en-US" dirty="0"/>
              <a:t>We’re serious – otherwise the text is not legible</a:t>
            </a:r>
          </a:p>
          <a:p>
            <a:pPr lvl="0"/>
            <a:endParaRPr lang="en-US" dirty="0"/>
          </a:p>
        </p:txBody>
      </p:sp>
      <p:sp>
        <p:nvSpPr>
          <p:cNvPr id="12"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
        <p:nvSpPr>
          <p:cNvPr id="13"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spTree>
    <p:extLst>
      <p:ext uri="{BB962C8B-B14F-4D97-AF65-F5344CB8AC3E}">
        <p14:creationId xmlns:p14="http://schemas.microsoft.com/office/powerpoint/2010/main" val="223768448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3_Custom Layout">
    <p:bg>
      <p:bgPr>
        <a:solidFill>
          <a:schemeClr val="accent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1347" y="6280145"/>
            <a:ext cx="1780032" cy="371530"/>
          </a:xfrm>
          <a:prstGeom prst="rect">
            <a:avLst/>
          </a:prstGeom>
        </p:spPr>
      </p:pic>
      <p:sp>
        <p:nvSpPr>
          <p:cNvPr id="14" name="Content Placeholder 4"/>
          <p:cNvSpPr>
            <a:spLocks noGrp="1"/>
          </p:cNvSpPr>
          <p:nvPr>
            <p:ph idx="4294967295"/>
          </p:nvPr>
        </p:nvSpPr>
        <p:spPr>
          <a:xfrm>
            <a:off x="1639942" y="1376380"/>
            <a:ext cx="9959236" cy="4991688"/>
          </a:xfrm>
          <a:prstGeom prst="rect">
            <a:avLst/>
          </a:prstGeom>
        </p:spPr>
        <p:txBody>
          <a:bodyPr/>
          <a:lstStyle/>
          <a:p>
            <a:pPr marL="100436" lvl="0" indent="0">
              <a:buClr>
                <a:schemeClr val="accent4">
                  <a:lumMod val="40000"/>
                  <a:lumOff val="60000"/>
                </a:schemeClr>
              </a:buClr>
              <a:buSzPct val="171000"/>
              <a:buNone/>
            </a:pPr>
            <a:r>
              <a:rPr lang="en-US" sz="1600" b="1">
                <a:solidFill>
                  <a:schemeClr val="accent2"/>
                </a:solidFill>
                <a:latin typeface="Calibri" charset="0"/>
              </a:rPr>
              <a:t>Edit Master text styles</a:t>
            </a:r>
          </a:p>
          <a:p>
            <a:pPr marL="100436" lvl="1" indent="0">
              <a:buClr>
                <a:schemeClr val="accent4">
                  <a:lumMod val="40000"/>
                  <a:lumOff val="60000"/>
                </a:schemeClr>
              </a:buClr>
              <a:buSzPct val="171000"/>
              <a:buNone/>
            </a:pPr>
            <a:r>
              <a:rPr lang="en-US" sz="1600" b="1">
                <a:solidFill>
                  <a:schemeClr val="accent2"/>
                </a:solidFill>
                <a:latin typeface="Calibri" charset="0"/>
              </a:rPr>
              <a:t>Second level</a:t>
            </a:r>
          </a:p>
          <a:p>
            <a:pPr marL="100436" lvl="2" indent="0">
              <a:buClr>
                <a:schemeClr val="accent4">
                  <a:lumMod val="40000"/>
                  <a:lumOff val="60000"/>
                </a:schemeClr>
              </a:buClr>
              <a:buSzPct val="171000"/>
              <a:buNone/>
            </a:pPr>
            <a:r>
              <a:rPr lang="en-US" sz="1600" b="1">
                <a:solidFill>
                  <a:schemeClr val="accent2"/>
                </a:solidFill>
                <a:latin typeface="Calibri" charset="0"/>
              </a:rPr>
              <a:t>Third level</a:t>
            </a:r>
          </a:p>
          <a:p>
            <a:pPr marL="100436" lvl="3" indent="0">
              <a:buClr>
                <a:schemeClr val="accent4">
                  <a:lumMod val="40000"/>
                  <a:lumOff val="60000"/>
                </a:schemeClr>
              </a:buClr>
              <a:buSzPct val="171000"/>
              <a:buNone/>
            </a:pPr>
            <a:r>
              <a:rPr lang="en-US" sz="1600" b="1">
                <a:solidFill>
                  <a:schemeClr val="accent2"/>
                </a:solidFill>
                <a:latin typeface="Calibri" charset="0"/>
              </a:rPr>
              <a:t>Fourth level</a:t>
            </a:r>
          </a:p>
          <a:p>
            <a:pPr marL="100436" lvl="4" indent="0">
              <a:buClr>
                <a:schemeClr val="accent4">
                  <a:lumMod val="40000"/>
                  <a:lumOff val="60000"/>
                </a:schemeClr>
              </a:buClr>
              <a:buSzPct val="171000"/>
              <a:buNone/>
            </a:pPr>
            <a:r>
              <a:rPr lang="en-US" sz="1600" b="1">
                <a:solidFill>
                  <a:schemeClr val="accent2"/>
                </a:solidFill>
                <a:latin typeface="Calibri" charset="0"/>
              </a:rPr>
              <a:t>Fifth level</a:t>
            </a:r>
            <a:endParaRPr lang="en-US" sz="1600" dirty="0">
              <a:solidFill>
                <a:schemeClr val="accent2"/>
              </a:solidFill>
              <a:latin typeface="Calibri" charset="0"/>
              <a:ea typeface="Calibri" charset="0"/>
              <a:cs typeface="Calibri" charset="0"/>
            </a:endParaRPr>
          </a:p>
        </p:txBody>
      </p:sp>
      <p:sp>
        <p:nvSpPr>
          <p:cNvPr id="15" name="Content Placeholder 4"/>
          <p:cNvSpPr txBox="1">
            <a:spLocks/>
          </p:cNvSpPr>
          <p:nvPr/>
        </p:nvSpPr>
        <p:spPr>
          <a:xfrm>
            <a:off x="897849" y="1334556"/>
            <a:ext cx="565687" cy="528002"/>
          </a:xfrm>
          <a:prstGeom prst="rect">
            <a:avLst/>
          </a:prstGeom>
        </p:spPr>
        <p:txBody>
          <a:bodyPr vert="horz" lIns="28802" tIns="14401" rIns="28802" bIns="14401"/>
          <a:lstStyle>
            <a:lvl1pPr marL="468701" indent="-334787" algn="l" rtl="0" eaLnBrk="1" fontAlgn="base" hangingPunct="1">
              <a:spcBef>
                <a:spcPts val="600"/>
              </a:spcBef>
              <a:spcAft>
                <a:spcPct val="0"/>
              </a:spcAft>
              <a:buSzPct val="100000"/>
              <a:buFont typeface="Arial" pitchFamily="34" charset="0"/>
              <a:buChar char="•"/>
              <a:defRPr sz="18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1pPr>
            <a:lvl2pPr marL="655326" indent="-334787" algn="l" rtl="0" eaLnBrk="1" fontAlgn="base" hangingPunct="1">
              <a:spcBef>
                <a:spcPts val="600"/>
              </a:spcBef>
              <a:spcAft>
                <a:spcPct val="0"/>
              </a:spcAft>
              <a:buSzPct val="100000"/>
              <a:buFont typeface="Calibri" pitchFamily="34" charset="0"/>
              <a:buChar char="-"/>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2pPr>
            <a:lvl3pPr marL="841952" indent="-334787" algn="l" rtl="0" eaLnBrk="1" fontAlgn="base" hangingPunct="1">
              <a:spcBef>
                <a:spcPts val="600"/>
              </a:spcBef>
              <a:spcAft>
                <a:spcPct val="0"/>
              </a:spcAft>
              <a:buSzPct val="100000"/>
              <a:buFont typeface="Wingdings" pitchFamily="2" charset="2"/>
              <a:buChar char="§"/>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3pPr>
            <a:lvl4pPr marL="1028577" indent="-334787" algn="l" rtl="0" eaLnBrk="1" fontAlgn="base" hangingPunct="1">
              <a:spcBef>
                <a:spcPts val="600"/>
              </a:spcBef>
              <a:spcAft>
                <a:spcPct val="0"/>
              </a:spcAft>
              <a:buSzPct val="80000"/>
              <a:buFont typeface="Courier New" pitchFamily="49" charset="0"/>
              <a:buChar char="o"/>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4pPr>
            <a:lvl5pPr marL="1215203" indent="-334787" algn="l" rtl="0" eaLnBrk="1" fontAlgn="base" hangingPunct="1">
              <a:spcBef>
                <a:spcPts val="600"/>
              </a:spcBef>
              <a:spcAft>
                <a:spcPct val="0"/>
              </a:spcAft>
              <a:buSzPct val="100000"/>
              <a:buFont typeface="Arial" pitchFamily="34" charset="0"/>
              <a:buChar char="•"/>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5pPr>
            <a:lvl6pPr marL="1408051"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6pPr>
            <a:lvl7pPr marL="1600057"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7pPr>
            <a:lvl8pPr marL="1792065"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8pPr>
            <a:lvl9pPr marL="1984072"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9pPr>
          </a:lstStyle>
          <a:p>
            <a:pPr marL="100436" indent="0">
              <a:buClr>
                <a:schemeClr val="accent4">
                  <a:lumMod val="40000"/>
                  <a:lumOff val="60000"/>
                </a:schemeClr>
              </a:buClr>
              <a:buSzPct val="171000"/>
              <a:buNone/>
            </a:pPr>
            <a:r>
              <a:rPr lang="en-US" sz="4000" b="1" kern="0" dirty="0">
                <a:solidFill>
                  <a:schemeClr val="bg1"/>
                </a:solidFill>
              </a:rPr>
              <a:t>1</a:t>
            </a:r>
          </a:p>
        </p:txBody>
      </p:sp>
      <p:sp>
        <p:nvSpPr>
          <p:cNvPr id="16" name="Content Placeholder 4"/>
          <p:cNvSpPr txBox="1">
            <a:spLocks/>
          </p:cNvSpPr>
          <p:nvPr/>
        </p:nvSpPr>
        <p:spPr>
          <a:xfrm>
            <a:off x="897849" y="2108943"/>
            <a:ext cx="565687" cy="528002"/>
          </a:xfrm>
          <a:prstGeom prst="rect">
            <a:avLst/>
          </a:prstGeom>
        </p:spPr>
        <p:txBody>
          <a:bodyPr vert="horz" lIns="28802" tIns="14401" rIns="28802" bIns="14401"/>
          <a:lstStyle>
            <a:lvl1pPr marL="468701" indent="-334787" algn="l" rtl="0" eaLnBrk="1" fontAlgn="base" hangingPunct="1">
              <a:spcBef>
                <a:spcPts val="600"/>
              </a:spcBef>
              <a:spcAft>
                <a:spcPct val="0"/>
              </a:spcAft>
              <a:buSzPct val="100000"/>
              <a:buFont typeface="Arial" pitchFamily="34" charset="0"/>
              <a:buChar char="•"/>
              <a:defRPr sz="18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1pPr>
            <a:lvl2pPr marL="655326" indent="-334787" algn="l" rtl="0" eaLnBrk="1" fontAlgn="base" hangingPunct="1">
              <a:spcBef>
                <a:spcPts val="600"/>
              </a:spcBef>
              <a:spcAft>
                <a:spcPct val="0"/>
              </a:spcAft>
              <a:buSzPct val="100000"/>
              <a:buFont typeface="Calibri" pitchFamily="34" charset="0"/>
              <a:buChar char="-"/>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2pPr>
            <a:lvl3pPr marL="841952" indent="-334787" algn="l" rtl="0" eaLnBrk="1" fontAlgn="base" hangingPunct="1">
              <a:spcBef>
                <a:spcPts val="600"/>
              </a:spcBef>
              <a:spcAft>
                <a:spcPct val="0"/>
              </a:spcAft>
              <a:buSzPct val="100000"/>
              <a:buFont typeface="Wingdings" pitchFamily="2" charset="2"/>
              <a:buChar char="§"/>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3pPr>
            <a:lvl4pPr marL="1028577" indent="-334787" algn="l" rtl="0" eaLnBrk="1" fontAlgn="base" hangingPunct="1">
              <a:spcBef>
                <a:spcPts val="600"/>
              </a:spcBef>
              <a:spcAft>
                <a:spcPct val="0"/>
              </a:spcAft>
              <a:buSzPct val="80000"/>
              <a:buFont typeface="Courier New" pitchFamily="49" charset="0"/>
              <a:buChar char="o"/>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4pPr>
            <a:lvl5pPr marL="1215203" indent="-334787" algn="l" rtl="0" eaLnBrk="1" fontAlgn="base" hangingPunct="1">
              <a:spcBef>
                <a:spcPts val="600"/>
              </a:spcBef>
              <a:spcAft>
                <a:spcPct val="0"/>
              </a:spcAft>
              <a:buSzPct val="100000"/>
              <a:buFont typeface="Arial" pitchFamily="34" charset="0"/>
              <a:buChar char="•"/>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5pPr>
            <a:lvl6pPr marL="1408051"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6pPr>
            <a:lvl7pPr marL="1600057"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7pPr>
            <a:lvl8pPr marL="1792065"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8pPr>
            <a:lvl9pPr marL="1984072"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9pPr>
          </a:lstStyle>
          <a:p>
            <a:pPr marL="100436" indent="0">
              <a:buClr>
                <a:schemeClr val="accent4">
                  <a:lumMod val="40000"/>
                  <a:lumOff val="60000"/>
                </a:schemeClr>
              </a:buClr>
              <a:buSzPct val="171000"/>
              <a:buNone/>
            </a:pPr>
            <a:r>
              <a:rPr lang="en-US" sz="4000" b="1" kern="0" dirty="0">
                <a:solidFill>
                  <a:schemeClr val="bg1"/>
                </a:solidFill>
              </a:rPr>
              <a:t>2</a:t>
            </a:r>
          </a:p>
        </p:txBody>
      </p:sp>
      <p:sp>
        <p:nvSpPr>
          <p:cNvPr id="17" name="Content Placeholder 4"/>
          <p:cNvSpPr txBox="1">
            <a:spLocks/>
          </p:cNvSpPr>
          <p:nvPr/>
        </p:nvSpPr>
        <p:spPr>
          <a:xfrm>
            <a:off x="897845" y="2883330"/>
            <a:ext cx="565687" cy="528002"/>
          </a:xfrm>
          <a:prstGeom prst="rect">
            <a:avLst/>
          </a:prstGeom>
        </p:spPr>
        <p:txBody>
          <a:bodyPr vert="horz" lIns="28802" tIns="14401" rIns="28802" bIns="14401"/>
          <a:lstStyle>
            <a:lvl1pPr marL="468701" indent="-334787" algn="l" rtl="0" eaLnBrk="1" fontAlgn="base" hangingPunct="1">
              <a:spcBef>
                <a:spcPts val="600"/>
              </a:spcBef>
              <a:spcAft>
                <a:spcPct val="0"/>
              </a:spcAft>
              <a:buSzPct val="100000"/>
              <a:buFont typeface="Arial" pitchFamily="34" charset="0"/>
              <a:buChar char="•"/>
              <a:defRPr sz="18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1pPr>
            <a:lvl2pPr marL="655326" indent="-334787" algn="l" rtl="0" eaLnBrk="1" fontAlgn="base" hangingPunct="1">
              <a:spcBef>
                <a:spcPts val="600"/>
              </a:spcBef>
              <a:spcAft>
                <a:spcPct val="0"/>
              </a:spcAft>
              <a:buSzPct val="100000"/>
              <a:buFont typeface="Calibri" pitchFamily="34" charset="0"/>
              <a:buChar char="-"/>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2pPr>
            <a:lvl3pPr marL="841952" indent="-334787" algn="l" rtl="0" eaLnBrk="1" fontAlgn="base" hangingPunct="1">
              <a:spcBef>
                <a:spcPts val="600"/>
              </a:spcBef>
              <a:spcAft>
                <a:spcPct val="0"/>
              </a:spcAft>
              <a:buSzPct val="100000"/>
              <a:buFont typeface="Wingdings" pitchFamily="2" charset="2"/>
              <a:buChar char="§"/>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3pPr>
            <a:lvl4pPr marL="1028577" indent="-334787" algn="l" rtl="0" eaLnBrk="1" fontAlgn="base" hangingPunct="1">
              <a:spcBef>
                <a:spcPts val="600"/>
              </a:spcBef>
              <a:spcAft>
                <a:spcPct val="0"/>
              </a:spcAft>
              <a:buSzPct val="80000"/>
              <a:buFont typeface="Courier New" pitchFamily="49" charset="0"/>
              <a:buChar char="o"/>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4pPr>
            <a:lvl5pPr marL="1215203" indent="-334787" algn="l" rtl="0" eaLnBrk="1" fontAlgn="base" hangingPunct="1">
              <a:spcBef>
                <a:spcPts val="600"/>
              </a:spcBef>
              <a:spcAft>
                <a:spcPct val="0"/>
              </a:spcAft>
              <a:buSzPct val="100000"/>
              <a:buFont typeface="Arial" pitchFamily="34" charset="0"/>
              <a:buChar char="•"/>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5pPr>
            <a:lvl6pPr marL="1408051"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6pPr>
            <a:lvl7pPr marL="1600057"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7pPr>
            <a:lvl8pPr marL="1792065"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8pPr>
            <a:lvl9pPr marL="1984072"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9pPr>
          </a:lstStyle>
          <a:p>
            <a:pPr marL="100436" indent="0">
              <a:buClr>
                <a:schemeClr val="accent4">
                  <a:lumMod val="40000"/>
                  <a:lumOff val="60000"/>
                </a:schemeClr>
              </a:buClr>
              <a:buSzPct val="171000"/>
              <a:buNone/>
            </a:pPr>
            <a:r>
              <a:rPr lang="en-US" sz="4000" b="1" kern="0" dirty="0">
                <a:solidFill>
                  <a:schemeClr val="bg1"/>
                </a:solidFill>
              </a:rPr>
              <a:t>3</a:t>
            </a:r>
          </a:p>
        </p:txBody>
      </p:sp>
      <p:sp>
        <p:nvSpPr>
          <p:cNvPr id="18" name="Content Placeholder 4"/>
          <p:cNvSpPr txBox="1">
            <a:spLocks/>
          </p:cNvSpPr>
          <p:nvPr/>
        </p:nvSpPr>
        <p:spPr>
          <a:xfrm>
            <a:off x="897845" y="3657717"/>
            <a:ext cx="565687" cy="528002"/>
          </a:xfrm>
          <a:prstGeom prst="rect">
            <a:avLst/>
          </a:prstGeom>
        </p:spPr>
        <p:txBody>
          <a:bodyPr vert="horz" lIns="28802" tIns="14401" rIns="28802" bIns="14401"/>
          <a:lstStyle>
            <a:lvl1pPr marL="468701" indent="-334787" algn="l" rtl="0" eaLnBrk="1" fontAlgn="base" hangingPunct="1">
              <a:spcBef>
                <a:spcPts val="600"/>
              </a:spcBef>
              <a:spcAft>
                <a:spcPct val="0"/>
              </a:spcAft>
              <a:buSzPct val="100000"/>
              <a:buFont typeface="Arial" pitchFamily="34" charset="0"/>
              <a:buChar char="•"/>
              <a:defRPr sz="18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1pPr>
            <a:lvl2pPr marL="655326" indent="-334787" algn="l" rtl="0" eaLnBrk="1" fontAlgn="base" hangingPunct="1">
              <a:spcBef>
                <a:spcPts val="600"/>
              </a:spcBef>
              <a:spcAft>
                <a:spcPct val="0"/>
              </a:spcAft>
              <a:buSzPct val="100000"/>
              <a:buFont typeface="Calibri" pitchFamily="34" charset="0"/>
              <a:buChar char="-"/>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2pPr>
            <a:lvl3pPr marL="841952" indent="-334787" algn="l" rtl="0" eaLnBrk="1" fontAlgn="base" hangingPunct="1">
              <a:spcBef>
                <a:spcPts val="600"/>
              </a:spcBef>
              <a:spcAft>
                <a:spcPct val="0"/>
              </a:spcAft>
              <a:buSzPct val="100000"/>
              <a:buFont typeface="Wingdings" pitchFamily="2" charset="2"/>
              <a:buChar char="§"/>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3pPr>
            <a:lvl4pPr marL="1028577" indent="-334787" algn="l" rtl="0" eaLnBrk="1" fontAlgn="base" hangingPunct="1">
              <a:spcBef>
                <a:spcPts val="600"/>
              </a:spcBef>
              <a:spcAft>
                <a:spcPct val="0"/>
              </a:spcAft>
              <a:buSzPct val="80000"/>
              <a:buFont typeface="Courier New" pitchFamily="49" charset="0"/>
              <a:buChar char="o"/>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4pPr>
            <a:lvl5pPr marL="1215203" indent="-334787" algn="l" rtl="0" eaLnBrk="1" fontAlgn="base" hangingPunct="1">
              <a:spcBef>
                <a:spcPts val="600"/>
              </a:spcBef>
              <a:spcAft>
                <a:spcPct val="0"/>
              </a:spcAft>
              <a:buSzPct val="100000"/>
              <a:buFont typeface="Arial" pitchFamily="34" charset="0"/>
              <a:buChar char="•"/>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5pPr>
            <a:lvl6pPr marL="1408051"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6pPr>
            <a:lvl7pPr marL="1600057"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7pPr>
            <a:lvl8pPr marL="1792065"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8pPr>
            <a:lvl9pPr marL="1984072"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9pPr>
          </a:lstStyle>
          <a:p>
            <a:pPr marL="100436" indent="0">
              <a:buClr>
                <a:schemeClr val="accent4">
                  <a:lumMod val="40000"/>
                  <a:lumOff val="60000"/>
                </a:schemeClr>
              </a:buClr>
              <a:buSzPct val="171000"/>
              <a:buNone/>
            </a:pPr>
            <a:r>
              <a:rPr lang="en-US" sz="4000" b="1" kern="0" dirty="0">
                <a:solidFill>
                  <a:schemeClr val="bg1"/>
                </a:solidFill>
              </a:rPr>
              <a:t>4</a:t>
            </a:r>
          </a:p>
        </p:txBody>
      </p:sp>
      <p:sp>
        <p:nvSpPr>
          <p:cNvPr id="19" name="Content Placeholder 4"/>
          <p:cNvSpPr txBox="1">
            <a:spLocks/>
          </p:cNvSpPr>
          <p:nvPr/>
        </p:nvSpPr>
        <p:spPr>
          <a:xfrm>
            <a:off x="897846" y="4432105"/>
            <a:ext cx="565687" cy="528002"/>
          </a:xfrm>
          <a:prstGeom prst="rect">
            <a:avLst/>
          </a:prstGeom>
        </p:spPr>
        <p:txBody>
          <a:bodyPr vert="horz" lIns="28802" tIns="14401" rIns="28802" bIns="14401"/>
          <a:lstStyle>
            <a:lvl1pPr marL="468701" indent="-334787" algn="l" rtl="0" eaLnBrk="1" fontAlgn="base" hangingPunct="1">
              <a:spcBef>
                <a:spcPts val="600"/>
              </a:spcBef>
              <a:spcAft>
                <a:spcPct val="0"/>
              </a:spcAft>
              <a:buSzPct val="100000"/>
              <a:buFont typeface="Arial" pitchFamily="34" charset="0"/>
              <a:buChar char="•"/>
              <a:defRPr sz="18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1pPr>
            <a:lvl2pPr marL="655326" indent="-334787" algn="l" rtl="0" eaLnBrk="1" fontAlgn="base" hangingPunct="1">
              <a:spcBef>
                <a:spcPts val="600"/>
              </a:spcBef>
              <a:spcAft>
                <a:spcPct val="0"/>
              </a:spcAft>
              <a:buSzPct val="100000"/>
              <a:buFont typeface="Calibri" pitchFamily="34" charset="0"/>
              <a:buChar char="-"/>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2pPr>
            <a:lvl3pPr marL="841952" indent="-334787" algn="l" rtl="0" eaLnBrk="1" fontAlgn="base" hangingPunct="1">
              <a:spcBef>
                <a:spcPts val="600"/>
              </a:spcBef>
              <a:spcAft>
                <a:spcPct val="0"/>
              </a:spcAft>
              <a:buSzPct val="100000"/>
              <a:buFont typeface="Wingdings" pitchFamily="2" charset="2"/>
              <a:buChar char="§"/>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3pPr>
            <a:lvl4pPr marL="1028577" indent="-334787" algn="l" rtl="0" eaLnBrk="1" fontAlgn="base" hangingPunct="1">
              <a:spcBef>
                <a:spcPts val="600"/>
              </a:spcBef>
              <a:spcAft>
                <a:spcPct val="0"/>
              </a:spcAft>
              <a:buSzPct val="80000"/>
              <a:buFont typeface="Courier New" pitchFamily="49" charset="0"/>
              <a:buChar char="o"/>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4pPr>
            <a:lvl5pPr marL="1215203" indent="-334787" algn="l" rtl="0" eaLnBrk="1" fontAlgn="base" hangingPunct="1">
              <a:spcBef>
                <a:spcPts val="600"/>
              </a:spcBef>
              <a:spcAft>
                <a:spcPct val="0"/>
              </a:spcAft>
              <a:buSzPct val="100000"/>
              <a:buFont typeface="Arial" pitchFamily="34" charset="0"/>
              <a:buChar char="•"/>
              <a:defRPr sz="1600" b="0" i="0">
                <a:solidFill>
                  <a:schemeClr val="accent2"/>
                </a:solidFill>
                <a:latin typeface="Arial" panose="020B0604020202020204" pitchFamily="34" charset="0"/>
                <a:ea typeface="Segoe UI" pitchFamily="34" charset="0"/>
                <a:cs typeface="Arial" panose="020B0604020202020204" pitchFamily="34" charset="0"/>
                <a:sym typeface="Gill Sans" pitchFamily="-84" charset="0"/>
              </a:defRPr>
            </a:lvl5pPr>
            <a:lvl6pPr marL="1408051"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6pPr>
            <a:lvl7pPr marL="1600057"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7pPr>
            <a:lvl8pPr marL="1792065"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8pPr>
            <a:lvl9pPr marL="1984072"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9pPr>
          </a:lstStyle>
          <a:p>
            <a:pPr marL="100436" indent="0">
              <a:buClr>
                <a:schemeClr val="accent4">
                  <a:lumMod val="40000"/>
                  <a:lumOff val="60000"/>
                </a:schemeClr>
              </a:buClr>
              <a:buSzPct val="171000"/>
              <a:buNone/>
            </a:pPr>
            <a:r>
              <a:rPr lang="en-US" sz="4000" b="1" kern="0" dirty="0">
                <a:solidFill>
                  <a:schemeClr val="bg1"/>
                </a:solidFill>
              </a:rPr>
              <a:t>5</a:t>
            </a:r>
          </a:p>
        </p:txBody>
      </p:sp>
      <p:sp>
        <p:nvSpPr>
          <p:cNvPr id="20" name="Title 3"/>
          <p:cNvSpPr>
            <a:spLocks noGrp="1"/>
          </p:cNvSpPr>
          <p:nvPr>
            <p:ph type="title" idx="4294967295"/>
          </p:nvPr>
        </p:nvSpPr>
        <p:spPr>
          <a:xfrm>
            <a:off x="609600" y="274638"/>
            <a:ext cx="10972800" cy="1055398"/>
          </a:xfrm>
          <a:prstGeom prst="rect">
            <a:avLst/>
          </a:prstGeom>
        </p:spPr>
        <p:txBody>
          <a:bodyPr/>
          <a:lstStyle>
            <a:lvl1pPr>
              <a:defRPr sz="4200"/>
            </a:lvl1pPr>
          </a:lstStyle>
          <a:p>
            <a:r>
              <a:rPr lang="en-US">
                <a:solidFill>
                  <a:schemeClr val="bg1"/>
                </a:solidFill>
              </a:rPr>
              <a:t>Click to edit Master title style</a:t>
            </a:r>
            <a:endParaRPr lang="en-US" dirty="0">
              <a:solidFill>
                <a:schemeClr val="bg1"/>
              </a:solidFill>
            </a:endParaRPr>
          </a:p>
        </p:txBody>
      </p:sp>
      <p:sp>
        <p:nvSpPr>
          <p:cNvPr id="11" name="Slide Number Placeholder 5"/>
          <p:cNvSpPr txBox="1">
            <a:spLocks/>
          </p:cNvSpPr>
          <p:nvPr/>
        </p:nvSpPr>
        <p:spPr>
          <a:xfrm>
            <a:off x="4803227" y="6533029"/>
            <a:ext cx="2586181" cy="161085"/>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050" b="0" i="0" u="none" strike="noStrike" kern="1200" cap="none" spc="0" normalizeH="0" baseline="0" noProof="0" smtClean="0">
                <a:ln>
                  <a:noFill/>
                </a:ln>
                <a:solidFill>
                  <a:schemeClr val="bg1"/>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50" b="0" i="0" u="none" strike="noStrike" kern="1200" cap="none" spc="0" normalizeH="0" baseline="0" noProof="0" dirty="0">
              <a:ln>
                <a:noFill/>
              </a:ln>
              <a:solidFill>
                <a:schemeClr val="bg1"/>
              </a:solidFill>
              <a:effectLst/>
              <a:uLnTx/>
              <a:uFillTx/>
              <a:latin typeface="Calibri" pitchFamily="34" charset="0"/>
              <a:ea typeface="Segoe UI" pitchFamily="34" charset="0"/>
              <a:cs typeface="Calibri" pitchFamily="34" charset="0"/>
              <a:sym typeface="Gill Sans" pitchFamily="-84" charset="0"/>
            </a:endParaRPr>
          </a:p>
        </p:txBody>
      </p:sp>
      <p:cxnSp>
        <p:nvCxnSpPr>
          <p:cNvPr id="12" name="Straight Connector 11"/>
          <p:cNvCxnSpPr/>
          <p:nvPr/>
        </p:nvCxnSpPr>
        <p:spPr bwMode="auto">
          <a:xfrm flipV="1">
            <a:off x="3048000" y="1080182"/>
            <a:ext cx="6096000" cy="0"/>
          </a:xfrm>
          <a:prstGeom prst="line">
            <a:avLst/>
          </a:prstGeom>
          <a:blipFill dpi="0" rotWithShape="0">
            <a:blip r:embed="rId3"/>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Text Placeholder 5"/>
          <p:cNvSpPr txBox="1">
            <a:spLocks/>
          </p:cNvSpPr>
          <p:nvPr/>
        </p:nvSpPr>
        <p:spPr>
          <a:xfrm>
            <a:off x="2819856" y="6256913"/>
            <a:ext cx="6552923" cy="375810"/>
          </a:xfrm>
          <a:prstGeom prst="rect">
            <a:avLst/>
          </a:prstGeom>
          <a:noFill/>
        </p:spPr>
        <p:txBody>
          <a:bodyPr vert="horz" lIns="0" tIns="0" rIns="0" bIns="0" anchor="ctr"/>
          <a:lstStyle>
            <a:lvl1pPr marL="0" indent="0" algn="l" rtl="0" eaLnBrk="1" fontAlgn="base" hangingPunct="1">
              <a:spcBef>
                <a:spcPts val="2188"/>
              </a:spcBef>
              <a:spcAft>
                <a:spcPct val="0"/>
              </a:spcAft>
              <a:buSzPct val="171000"/>
              <a:buFont typeface="Gill Sans" pitchFamily="-84" charset="0"/>
              <a:buNone/>
              <a:defRPr sz="1800">
                <a:solidFill>
                  <a:schemeClr val="accent5"/>
                </a:solidFill>
                <a:latin typeface="Arial" panose="020B0604020202020204" pitchFamily="34" charset="0"/>
                <a:ea typeface="+mn-ea"/>
                <a:cs typeface="Arial" panose="020B0604020202020204" pitchFamily="34" charset="0"/>
                <a:sym typeface="Gill Sans" pitchFamily="-84" charset="0"/>
              </a:defRPr>
            </a:lvl1pPr>
            <a:lvl2pPr marL="655326"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2pPr>
            <a:lvl3pPr marL="841952"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3pPr>
            <a:lvl4pPr marL="1028577"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4pPr>
            <a:lvl5pPr marL="1215203"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5pPr>
            <a:lvl6pPr marL="1408051"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6pPr>
            <a:lvl7pPr marL="1600057"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7pPr>
            <a:lvl8pPr marL="1792065"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8pPr>
            <a:lvl9pPr marL="1984072"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9pPr>
          </a:lstStyle>
          <a:p>
            <a:pPr algn="ctr"/>
            <a:r>
              <a:rPr lang="en-US" sz="1000" kern="0" dirty="0">
                <a:solidFill>
                  <a:schemeClr val="bg1"/>
                </a:solidFill>
                <a:latin typeface="+mn-lt"/>
                <a:ea typeface="+mn-ea"/>
                <a:cs typeface="Arial" panose="020B0604020202020204" pitchFamily="34" charset="0"/>
                <a:sym typeface="Gill Sans" pitchFamily="-84" charset="0"/>
              </a:rPr>
              <a:t>Proprietary and confidential information of Alorica</a:t>
            </a:r>
          </a:p>
        </p:txBody>
      </p:sp>
    </p:spTree>
    <p:extLst>
      <p:ext uri="{BB962C8B-B14F-4D97-AF65-F5344CB8AC3E}">
        <p14:creationId xmlns:p14="http://schemas.microsoft.com/office/powerpoint/2010/main" val="397119250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ext_Arrows">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1123" t="34536" b="7380"/>
          <a:stretch/>
        </p:blipFill>
        <p:spPr>
          <a:xfrm>
            <a:off x="56050" y="5336498"/>
            <a:ext cx="1319135" cy="1521502"/>
          </a:xfrm>
          <a:prstGeom prst="rect">
            <a:avLst/>
          </a:prstGeom>
        </p:spPr>
      </p:pic>
      <p:cxnSp>
        <p:nvCxnSpPr>
          <p:cNvPr id="9" name="Straight Connector 8"/>
          <p:cNvCxnSpPr/>
          <p:nvPr/>
        </p:nvCxnSpPr>
        <p:spPr bwMode="auto">
          <a:xfrm flipV="1">
            <a:off x="3048000" y="1080182"/>
            <a:ext cx="6096000" cy="0"/>
          </a:xfrm>
          <a:prstGeom prst="line">
            <a:avLst/>
          </a:prstGeom>
          <a:blipFill dpi="0" rotWithShape="0">
            <a:blip r:embed="rId3"/>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Content Placeholder 2"/>
          <p:cNvSpPr>
            <a:spLocks noGrp="1"/>
          </p:cNvSpPr>
          <p:nvPr>
            <p:ph idx="1" hasCustomPrompt="1"/>
          </p:nvPr>
        </p:nvSpPr>
        <p:spPr>
          <a:xfrm>
            <a:off x="609600" y="1910688"/>
            <a:ext cx="10972800" cy="4215474"/>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0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18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6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4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400" b="0" i="0">
                <a:solidFill>
                  <a:schemeClr val="bg2"/>
                </a:solidFill>
                <a:latin typeface="+mn-lt"/>
                <a:ea typeface="Segoe UI" pitchFamily="34" charset="0"/>
                <a:cs typeface="Arial" panose="020B0604020202020204" pitchFamily="34" charset="0"/>
              </a:defRPr>
            </a:lvl5pPr>
            <a:lvl6pPr marL="1200150" indent="-285750">
              <a:spcBef>
                <a:spcPts val="600"/>
              </a:spcBef>
              <a:buClr>
                <a:schemeClr val="accent1"/>
              </a:buClr>
              <a:buSzPct val="100000"/>
              <a:defRPr lang="en-US" sz="1400" dirty="0" smtClean="0">
                <a:solidFill>
                  <a:srgbClr val="58595B"/>
                </a:solidFill>
                <a:latin typeface="+mn-lt"/>
                <a:ea typeface="+mn-ea"/>
                <a:cs typeface="+mn-cs"/>
                <a:sym typeface="Gill Sans" charset="0"/>
              </a:defRPr>
            </a:lvl6pPr>
            <a:lvl7pPr marL="968375" indent="-285750">
              <a:buNone/>
              <a:defRPr lang="en-US" sz="1400" dirty="0" smtClean="0">
                <a:solidFill>
                  <a:srgbClr val="58595B"/>
                </a:solidFill>
                <a:latin typeface="+mn-lt"/>
                <a:ea typeface="+mn-ea"/>
                <a:cs typeface="+mn-cs"/>
                <a:sym typeface="Gill Sans" charset="0"/>
              </a:defRPr>
            </a:lvl7pPr>
            <a:lvl8pPr marL="1257300" indent="-342900">
              <a:defRPr/>
            </a:lvl8pPr>
          </a:lstStyle>
          <a:p>
            <a:pPr lvl="0"/>
            <a:r>
              <a:rPr lang="en-US" dirty="0"/>
              <a:t>List your main points using this Alorica orange, 20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marL="914400" lvl="5" indent="-231775" algn="l" rtl="0" eaLnBrk="1" fontAlgn="base" hangingPunct="1">
              <a:spcBef>
                <a:spcPts val="600"/>
              </a:spcBef>
              <a:spcAft>
                <a:spcPct val="0"/>
              </a:spcAft>
              <a:buClr>
                <a:schemeClr val="accent1"/>
              </a:buClr>
              <a:buSzPct val="100000"/>
              <a:buFont typeface="Courier New" panose="02070309020205020404" pitchFamily="49" charset="0"/>
              <a:buChar char="o"/>
            </a:pPr>
            <a:r>
              <a:rPr lang="en-US" dirty="0"/>
              <a:t>Keep the font size no smaller than 14 points</a:t>
            </a:r>
          </a:p>
          <a:p>
            <a:pPr marL="1146175" lvl="6" indent="-231775" algn="l" rtl="0" eaLnBrk="1" fontAlgn="base" hangingPunct="1">
              <a:spcBef>
                <a:spcPts val="600"/>
              </a:spcBef>
              <a:spcAft>
                <a:spcPct val="0"/>
              </a:spcAft>
              <a:buClr>
                <a:schemeClr val="accent1"/>
              </a:buClr>
              <a:buSzPct val="100000"/>
              <a:buFont typeface="Gill Sans" charset="0"/>
              <a:buChar char="•"/>
            </a:pPr>
            <a:r>
              <a:rPr lang="en-US" dirty="0"/>
              <a:t>We’re serious – otherwise the text is not legible</a:t>
            </a:r>
          </a:p>
          <a:p>
            <a:pPr lvl="0"/>
            <a:endParaRPr lang="en-US" dirty="0"/>
          </a:p>
        </p:txBody>
      </p:sp>
      <p:sp>
        <p:nvSpPr>
          <p:cNvPr id="12"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
        <p:nvSpPr>
          <p:cNvPr id="13"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spTree>
    <p:extLst>
      <p:ext uri="{BB962C8B-B14F-4D97-AF65-F5344CB8AC3E}">
        <p14:creationId xmlns:p14="http://schemas.microsoft.com/office/powerpoint/2010/main" val="422925998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Transisito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CF3B-5BC2-4EDD-89A9-FA4318F5F425}"/>
              </a:ext>
            </a:extLst>
          </p:cNvPr>
          <p:cNvSpPr>
            <a:spLocks noGrp="1"/>
          </p:cNvSpPr>
          <p:nvPr>
            <p:ph type="title" hasCustomPrompt="1"/>
          </p:nvPr>
        </p:nvSpPr>
        <p:spPr>
          <a:xfrm>
            <a:off x="2122311" y="2211325"/>
            <a:ext cx="7947379" cy="1262743"/>
          </a:xfrm>
          <a:prstGeom prst="rect">
            <a:avLst/>
          </a:prstGeom>
        </p:spPr>
        <p:txBody>
          <a:bodyPr anchor="b"/>
          <a:lstStyle>
            <a:lvl1pPr algn="ctr">
              <a:defRPr sz="4800">
                <a:solidFill>
                  <a:schemeClr val="accent2"/>
                </a:solidFill>
                <a:latin typeface="Arial Narrow" panose="020B0606020202030204" pitchFamily="34" charset="0"/>
              </a:defRPr>
            </a:lvl1pPr>
          </a:lstStyle>
          <a:p>
            <a:r>
              <a:rPr lang="en-US" dirty="0"/>
              <a:t>Type Transition Slide Title Here </a:t>
            </a:r>
          </a:p>
        </p:txBody>
      </p:sp>
      <p:sp>
        <p:nvSpPr>
          <p:cNvPr id="4" name="Text Placeholder 2">
            <a:extLst>
              <a:ext uri="{FF2B5EF4-FFF2-40B4-BE49-F238E27FC236}">
                <a16:creationId xmlns:a16="http://schemas.microsoft.com/office/drawing/2014/main" id="{C07DC8EA-456E-4791-B3FF-FB4690FBE113}"/>
              </a:ext>
            </a:extLst>
          </p:cNvPr>
          <p:cNvSpPr>
            <a:spLocks noGrp="1"/>
          </p:cNvSpPr>
          <p:nvPr>
            <p:ph type="body" idx="1" hasCustomPrompt="1"/>
          </p:nvPr>
        </p:nvSpPr>
        <p:spPr>
          <a:xfrm>
            <a:off x="2115961" y="3607644"/>
            <a:ext cx="7947379" cy="953680"/>
          </a:xfrm>
          <a:prstGeom prst="rect">
            <a:avLst/>
          </a:prstGeom>
        </p:spPr>
        <p:txBody>
          <a:bodyPr>
            <a:noAutofit/>
          </a:bodyPr>
          <a:lstStyle>
            <a:lvl1pPr marL="0" indent="0" algn="ctr">
              <a:buNone/>
              <a:defRPr sz="3200" baseline="0">
                <a:solidFill>
                  <a:schemeClr val="bg1"/>
                </a:solidFill>
                <a:latin typeface="Arial Narrow" panose="020B060602020203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Type subtitle here</a:t>
            </a:r>
          </a:p>
        </p:txBody>
      </p:sp>
      <p:pic>
        <p:nvPicPr>
          <p:cNvPr id="7" name="Picture 6">
            <a:extLst>
              <a:ext uri="{FF2B5EF4-FFF2-40B4-BE49-F238E27FC236}">
                <a16:creationId xmlns:a16="http://schemas.microsoft.com/office/drawing/2014/main" id="{5388A768-0971-4016-AB4A-72AD0EDA36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181" y="3388800"/>
            <a:ext cx="1723340" cy="3469200"/>
          </a:xfrm>
          <a:prstGeom prst="rect">
            <a:avLst/>
          </a:prstGeom>
        </p:spPr>
      </p:pic>
      <p:pic>
        <p:nvPicPr>
          <p:cNvPr id="11" name="Picture 10">
            <a:extLst>
              <a:ext uri="{FF2B5EF4-FFF2-40B4-BE49-F238E27FC236}">
                <a16:creationId xmlns:a16="http://schemas.microsoft.com/office/drawing/2014/main" id="{39D674D6-B6DC-46AA-891A-7D866A525D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1225" y="6321362"/>
            <a:ext cx="1219200" cy="341239"/>
          </a:xfrm>
          <a:prstGeom prst="rect">
            <a:avLst/>
          </a:prstGeom>
        </p:spPr>
      </p:pic>
    </p:spTree>
    <p:extLst>
      <p:ext uri="{BB962C8B-B14F-4D97-AF65-F5344CB8AC3E}">
        <p14:creationId xmlns:p14="http://schemas.microsoft.com/office/powerpoint/2010/main" val="1529909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357" y="204469"/>
            <a:ext cx="11257283" cy="647703"/>
          </a:xfrm>
        </p:spPr>
        <p:txBody>
          <a:bodyPr/>
          <a:lstStyle>
            <a:lvl1pPr>
              <a:defRPr/>
            </a:lvl1pPr>
          </a:lstStyle>
          <a:p>
            <a:r>
              <a:rPr lang="en-US" dirty="0"/>
              <a:t>Title With Subtitle</a:t>
            </a:r>
          </a:p>
        </p:txBody>
      </p:sp>
      <p:sp>
        <p:nvSpPr>
          <p:cNvPr id="4" name="Text Placeholder 3">
            <a:extLst>
              <a:ext uri="{FF2B5EF4-FFF2-40B4-BE49-F238E27FC236}">
                <a16:creationId xmlns:a16="http://schemas.microsoft.com/office/drawing/2014/main" id="{1E16ECCE-7E8F-4AB4-BCDF-99797CF5274E}"/>
              </a:ext>
            </a:extLst>
          </p:cNvPr>
          <p:cNvSpPr>
            <a:spLocks noGrp="1"/>
          </p:cNvSpPr>
          <p:nvPr>
            <p:ph type="body" sz="quarter" idx="15" hasCustomPrompt="1"/>
          </p:nvPr>
        </p:nvSpPr>
        <p:spPr>
          <a:xfrm>
            <a:off x="467358" y="1036321"/>
            <a:ext cx="11256860" cy="433009"/>
          </a:xfrm>
        </p:spPr>
        <p:txBody>
          <a:bodyPr>
            <a:noAutofit/>
          </a:bodyPr>
          <a:lstStyle>
            <a:lvl1pPr marL="0" indent="0" algn="ctr">
              <a:lnSpc>
                <a:spcPts val="2933"/>
              </a:lnSpc>
              <a:spcAft>
                <a:spcPts val="0"/>
              </a:spcAft>
              <a:buNone/>
              <a:defRPr sz="2667">
                <a:solidFill>
                  <a:schemeClr val="accent1"/>
                </a:solidFill>
                <a:latin typeface="Arial Narrow" panose="020B0606020202030204" pitchFamily="34" charset="0"/>
              </a:defRPr>
            </a:lvl1pPr>
          </a:lstStyle>
          <a:p>
            <a:pPr lvl="0"/>
            <a:r>
              <a:rPr lang="en-US" dirty="0">
                <a:latin typeface="Arial Narrow" panose="020B0606020202030204" pitchFamily="34" charset="0"/>
              </a:rPr>
              <a:t>Type subtitle here</a:t>
            </a:r>
            <a:endParaRPr lang="en-US" dirty="0"/>
          </a:p>
        </p:txBody>
      </p:sp>
      <p:cxnSp>
        <p:nvCxnSpPr>
          <p:cNvPr id="5" name="Straight Connector 4">
            <a:extLst>
              <a:ext uri="{FF2B5EF4-FFF2-40B4-BE49-F238E27FC236}">
                <a16:creationId xmlns:a16="http://schemas.microsoft.com/office/drawing/2014/main" id="{C00267B2-AECC-495F-8471-D9E79933F606}"/>
              </a:ext>
            </a:extLst>
          </p:cNvPr>
          <p:cNvCxnSpPr/>
          <p:nvPr userDrawn="1"/>
        </p:nvCxnSpPr>
        <p:spPr bwMode="auto">
          <a:xfrm flipV="1">
            <a:off x="3048000" y="956819"/>
            <a:ext cx="6096000" cy="0"/>
          </a:xfrm>
          <a:prstGeom prst="line">
            <a:avLst/>
          </a:prstGeom>
          <a:blipFill dpi="0" rotWithShape="0">
            <a:blip r:embed="rId2"/>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04612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 points with sub-title 2 Master">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609600" y="1910688"/>
            <a:ext cx="10972800" cy="4215474"/>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4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20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8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6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600" b="0" i="0">
                <a:solidFill>
                  <a:schemeClr val="bg2"/>
                </a:solidFill>
                <a:latin typeface="+mn-lt"/>
                <a:ea typeface="Segoe UI" pitchFamily="34" charset="0"/>
                <a:cs typeface="Arial" panose="020B0604020202020204" pitchFamily="34" charset="0"/>
              </a:defRPr>
            </a:lvl5pPr>
            <a:lvl6pPr>
              <a:spcBef>
                <a:spcPts val="600"/>
              </a:spcBef>
              <a:buClr>
                <a:schemeClr val="accent1"/>
              </a:buClr>
              <a:buSzPct val="100000"/>
              <a:defRPr sz="1600">
                <a:solidFill>
                  <a:schemeClr val="bg2"/>
                </a:solidFill>
                <a:latin typeface="+mn-lt"/>
              </a:defRPr>
            </a:lvl6pPr>
          </a:lstStyle>
          <a:p>
            <a:pPr lvl="0"/>
            <a:r>
              <a:rPr lang="en-US" dirty="0"/>
              <a:t>List your main points using this Alorica orange, 24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lvl="5"/>
            <a:r>
              <a:rPr lang="en-US" dirty="0"/>
              <a:t>Keep the font size no smaller than 16 points</a:t>
            </a:r>
          </a:p>
          <a:p>
            <a:pPr lvl="6"/>
            <a:r>
              <a:rPr lang="en-US" dirty="0"/>
              <a:t>We’re serious – otherwise the text is not legible</a:t>
            </a:r>
          </a:p>
          <a:p>
            <a:pPr lvl="0"/>
            <a:endParaRPr lang="en-US" dirty="0"/>
          </a:p>
        </p:txBody>
      </p:sp>
      <p:sp>
        <p:nvSpPr>
          <p:cNvPr id="11"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
        <p:nvSpPr>
          <p:cNvPr id="10"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pic>
        <p:nvPicPr>
          <p:cNvPr id="8" name="Picture 2" descr="C:\Users\hh00419027.USER\Dropbox (Sales Enablement)\Brand Refresh\Illustrations\Crowd Surfer A_Tr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166254" y="6008540"/>
            <a:ext cx="1693095" cy="84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25446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accent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4587"/>
            <a:ext cx="12192000" cy="5754356"/>
          </a:xfrm>
          <a:prstGeom prst="rect">
            <a:avLst/>
          </a:prstGeom>
        </p:spPr>
      </p:pic>
      <p:sp>
        <p:nvSpPr>
          <p:cNvPr id="4" name="Text Placeholder 5"/>
          <p:cNvSpPr>
            <a:spLocks noGrp="1"/>
          </p:cNvSpPr>
          <p:nvPr>
            <p:ph type="body" sz="quarter" idx="13"/>
          </p:nvPr>
        </p:nvSpPr>
        <p:spPr>
          <a:xfrm>
            <a:off x="674981" y="1488461"/>
            <a:ext cx="6640219" cy="492443"/>
          </a:xfrm>
          <a:prstGeom prst="rect">
            <a:avLst/>
          </a:prstGeom>
        </p:spPr>
        <p:txBody>
          <a:bodyPr vert="horz" wrap="square" lIns="0" tIns="0" rIns="0" bIns="0" numCol="1" anchor="t" anchorCtr="0">
            <a:spAutoFit/>
          </a:bodyPr>
          <a:lstStyle>
            <a:lvl1pPr marL="0" indent="0" algn="l">
              <a:buNone/>
              <a:defRPr sz="3200" b="0" i="0" baseline="0">
                <a:solidFill>
                  <a:schemeClr val="accent1"/>
                </a:solidFill>
                <a:latin typeface="+mj-lt"/>
              </a:defRPr>
            </a:lvl1pPr>
            <a:lvl2pPr>
              <a:defRPr sz="3100"/>
            </a:lvl2pPr>
          </a:lstStyle>
          <a:p>
            <a:pPr lvl="0"/>
            <a:r>
              <a:rPr lang="en-US"/>
              <a:t>Edit Master text styles</a:t>
            </a:r>
          </a:p>
        </p:txBody>
      </p:sp>
      <p:sp>
        <p:nvSpPr>
          <p:cNvPr id="5" name="Text Placeholder 5"/>
          <p:cNvSpPr>
            <a:spLocks noGrp="1"/>
          </p:cNvSpPr>
          <p:nvPr>
            <p:ph type="body" sz="quarter" idx="11"/>
          </p:nvPr>
        </p:nvSpPr>
        <p:spPr>
          <a:xfrm>
            <a:off x="671397" y="2296392"/>
            <a:ext cx="5159336" cy="512275"/>
          </a:xfrm>
          <a:prstGeom prst="rect">
            <a:avLst/>
          </a:prstGeom>
        </p:spPr>
        <p:txBody>
          <a:bodyPr vert="horz" lIns="0" tIns="0" rIns="0" bIns="0" anchor="t"/>
          <a:lstStyle>
            <a:lvl1pPr marL="0" indent="0" algn="l">
              <a:buNone/>
              <a:defRPr sz="2000" b="0" baseline="0">
                <a:solidFill>
                  <a:schemeClr val="accent4"/>
                </a:solidFill>
                <a:latin typeface="+mj-lt"/>
              </a:defRPr>
            </a:lvl1pPr>
          </a:lstStyle>
          <a:p>
            <a:pPr lvl="0"/>
            <a:r>
              <a:rPr lang="en-US"/>
              <a:t>Edit Master text styles</a:t>
            </a:r>
          </a:p>
        </p:txBody>
      </p:sp>
      <p:sp>
        <p:nvSpPr>
          <p:cNvPr id="6" name="Text Placeholder 5"/>
          <p:cNvSpPr>
            <a:spLocks noGrp="1"/>
          </p:cNvSpPr>
          <p:nvPr>
            <p:ph type="body" sz="quarter" idx="12"/>
          </p:nvPr>
        </p:nvSpPr>
        <p:spPr>
          <a:xfrm>
            <a:off x="672176" y="2862605"/>
            <a:ext cx="5214608" cy="795614"/>
          </a:xfrm>
          <a:prstGeom prst="rect">
            <a:avLst/>
          </a:prstGeom>
        </p:spPr>
        <p:txBody>
          <a:bodyPr vert="horz" lIns="0" tIns="0" rIns="0" bIns="0" anchor="t"/>
          <a:lstStyle>
            <a:lvl1pPr marL="0" indent="0" algn="l">
              <a:buNone/>
              <a:defRPr sz="1400">
                <a:solidFill>
                  <a:schemeClr val="accent6">
                    <a:lumMod val="20000"/>
                    <a:lumOff val="80000"/>
                  </a:schemeClr>
                </a:solidFill>
                <a:latin typeface="+mn-lt"/>
                <a:cs typeface="Arial" panose="020B0604020202020204" pitchFamily="34" charset="0"/>
              </a:defRPr>
            </a:lvl1pPr>
          </a:lstStyle>
          <a:p>
            <a:pPr lvl="0"/>
            <a:r>
              <a:rPr lang="en-US"/>
              <a:t>Edit Master text styles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396" y="411210"/>
            <a:ext cx="2682240" cy="799123"/>
          </a:xfrm>
          <a:prstGeom prst="rect">
            <a:avLst/>
          </a:prstGeom>
        </p:spPr>
      </p:pic>
    </p:spTree>
    <p:extLst>
      <p:ext uri="{BB962C8B-B14F-4D97-AF65-F5344CB8AC3E}">
        <p14:creationId xmlns:p14="http://schemas.microsoft.com/office/powerpoint/2010/main" val="47503267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2">
    <p:bg>
      <p:bgPr>
        <a:solidFill>
          <a:schemeClr val="accent2"/>
        </a:solidFill>
        <a:effectLst/>
      </p:bgPr>
    </p:bg>
    <p:spTree>
      <p:nvGrpSpPr>
        <p:cNvPr id="1" name=""/>
        <p:cNvGrpSpPr/>
        <p:nvPr/>
      </p:nvGrpSpPr>
      <p:grpSpPr>
        <a:xfrm>
          <a:off x="0" y="0"/>
          <a:ext cx="0" cy="0"/>
          <a:chOff x="0" y="0"/>
          <a:chExt cx="0" cy="0"/>
        </a:xfrm>
      </p:grpSpPr>
      <p:pic>
        <p:nvPicPr>
          <p:cNvPr id="8195" name="Picture 3" descr="C:\Users\hh00419027\OneDrive for Business\Sales Enablement\Graphic Library\Illustrations\Man with Box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7" y="427703"/>
            <a:ext cx="11470968" cy="63233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561" y="250164"/>
            <a:ext cx="2682240" cy="799123"/>
          </a:xfrm>
          <a:prstGeom prst="rect">
            <a:avLst/>
          </a:prstGeom>
        </p:spPr>
      </p:pic>
      <p:sp>
        <p:nvSpPr>
          <p:cNvPr id="4" name="Text Placeholder 5"/>
          <p:cNvSpPr>
            <a:spLocks noGrp="1"/>
          </p:cNvSpPr>
          <p:nvPr>
            <p:ph type="body" sz="quarter" idx="13"/>
          </p:nvPr>
        </p:nvSpPr>
        <p:spPr>
          <a:xfrm>
            <a:off x="5512452" y="683659"/>
            <a:ext cx="6406593" cy="492443"/>
          </a:xfrm>
          <a:prstGeom prst="rect">
            <a:avLst/>
          </a:prstGeom>
        </p:spPr>
        <p:txBody>
          <a:bodyPr vert="horz" wrap="square" lIns="0" tIns="0" rIns="0" bIns="0" numCol="1" anchor="t" anchorCtr="0">
            <a:spAutoFit/>
          </a:bodyPr>
          <a:lstStyle>
            <a:lvl1pPr marL="0" indent="0" algn="l">
              <a:buNone/>
              <a:defRPr sz="3200" b="0" i="0" baseline="0">
                <a:solidFill>
                  <a:schemeClr val="accent1"/>
                </a:solidFill>
                <a:latin typeface="+mj-lt"/>
              </a:defRPr>
            </a:lvl1pPr>
            <a:lvl2pPr>
              <a:defRPr sz="3100"/>
            </a:lvl2pPr>
          </a:lstStyle>
          <a:p>
            <a:pPr lvl="0"/>
            <a:r>
              <a:rPr lang="en-US"/>
              <a:t>Edit Master text styles</a:t>
            </a:r>
          </a:p>
        </p:txBody>
      </p:sp>
      <p:sp>
        <p:nvSpPr>
          <p:cNvPr id="5" name="Text Placeholder 5"/>
          <p:cNvSpPr>
            <a:spLocks noGrp="1"/>
          </p:cNvSpPr>
          <p:nvPr>
            <p:ph type="body" sz="quarter" idx="11"/>
          </p:nvPr>
        </p:nvSpPr>
        <p:spPr>
          <a:xfrm>
            <a:off x="5508867" y="1491589"/>
            <a:ext cx="6191812" cy="512275"/>
          </a:xfrm>
          <a:prstGeom prst="rect">
            <a:avLst/>
          </a:prstGeom>
        </p:spPr>
        <p:txBody>
          <a:bodyPr vert="horz" lIns="0" tIns="0" rIns="0" bIns="0" anchor="t"/>
          <a:lstStyle>
            <a:lvl1pPr marL="0" indent="0" algn="l">
              <a:buNone/>
              <a:defRPr sz="2000" b="0" baseline="0">
                <a:solidFill>
                  <a:schemeClr val="accent4"/>
                </a:solidFill>
                <a:latin typeface="+mj-lt"/>
              </a:defRPr>
            </a:lvl1pPr>
          </a:lstStyle>
          <a:p>
            <a:pPr lvl="0"/>
            <a:r>
              <a:rPr lang="en-US"/>
              <a:t>Edit Master text styles</a:t>
            </a:r>
          </a:p>
        </p:txBody>
      </p:sp>
      <p:sp>
        <p:nvSpPr>
          <p:cNvPr id="6" name="Text Placeholder 5"/>
          <p:cNvSpPr>
            <a:spLocks noGrp="1"/>
          </p:cNvSpPr>
          <p:nvPr>
            <p:ph type="body" sz="quarter" idx="12"/>
          </p:nvPr>
        </p:nvSpPr>
        <p:spPr>
          <a:xfrm>
            <a:off x="5509646" y="2057802"/>
            <a:ext cx="6258145" cy="795614"/>
          </a:xfrm>
          <a:prstGeom prst="rect">
            <a:avLst/>
          </a:prstGeom>
        </p:spPr>
        <p:txBody>
          <a:bodyPr vert="horz" lIns="0" tIns="0" rIns="0" bIns="0" anchor="t"/>
          <a:lstStyle>
            <a:lvl1pPr marL="0" indent="0" algn="l">
              <a:buNone/>
              <a:defRPr sz="1400">
                <a:solidFill>
                  <a:schemeClr val="accent6">
                    <a:lumMod val="20000"/>
                    <a:lumOff val="80000"/>
                  </a:schemeClr>
                </a:solidFill>
                <a:latin typeface="+mn-lt"/>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418608450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Illustration Cover Layout">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413"/>
          <a:stretch/>
        </p:blipFill>
        <p:spPr bwMode="auto">
          <a:xfrm>
            <a:off x="9166" y="0"/>
            <a:ext cx="83533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5"/>
          <p:cNvSpPr>
            <a:spLocks noGrp="1"/>
          </p:cNvSpPr>
          <p:nvPr>
            <p:ph type="body" sz="quarter" idx="13" hasCustomPrompt="1"/>
          </p:nvPr>
        </p:nvSpPr>
        <p:spPr>
          <a:xfrm>
            <a:off x="5303037" y="3712004"/>
            <a:ext cx="6888964" cy="553998"/>
          </a:xfrm>
          <a:prstGeom prst="rect">
            <a:avLst/>
          </a:prstGeom>
        </p:spPr>
        <p:txBody>
          <a:bodyPr vert="horz" wrap="square" lIns="0" tIns="0" rIns="0" bIns="0" numCol="1" anchor="t" anchorCtr="0">
            <a:spAutoFit/>
          </a:bodyPr>
          <a:lstStyle>
            <a:lvl1pPr marL="0" indent="0" algn="l">
              <a:buNone/>
              <a:defRPr sz="3600" b="0" i="0" baseline="0">
                <a:solidFill>
                  <a:schemeClr val="accent1"/>
                </a:solidFill>
                <a:latin typeface="+mj-lt"/>
              </a:defRPr>
            </a:lvl1pPr>
            <a:lvl2pPr>
              <a:defRPr sz="3100"/>
            </a:lvl2pPr>
          </a:lstStyle>
          <a:p>
            <a:pPr lvl="0"/>
            <a:r>
              <a:rPr lang="en-US" dirty="0"/>
              <a:t>Type creative title here</a:t>
            </a:r>
          </a:p>
        </p:txBody>
      </p:sp>
      <p:sp>
        <p:nvSpPr>
          <p:cNvPr id="5" name="Text Placeholder 5"/>
          <p:cNvSpPr>
            <a:spLocks noGrp="1"/>
          </p:cNvSpPr>
          <p:nvPr>
            <p:ph type="body" sz="quarter" idx="11" hasCustomPrompt="1"/>
          </p:nvPr>
        </p:nvSpPr>
        <p:spPr>
          <a:xfrm>
            <a:off x="5303037" y="4335092"/>
            <a:ext cx="6272159" cy="748527"/>
          </a:xfrm>
          <a:prstGeom prst="rect">
            <a:avLst/>
          </a:prstGeom>
        </p:spPr>
        <p:txBody>
          <a:bodyPr vert="horz" lIns="0" tIns="0" rIns="0" bIns="0" anchor="t"/>
          <a:lstStyle>
            <a:lvl1pPr marL="0" indent="0">
              <a:buNone/>
              <a:defRPr sz="2000" baseline="0">
                <a:solidFill>
                  <a:schemeClr val="accent2"/>
                </a:solidFill>
                <a:latin typeface="+mj-lt"/>
              </a:defRPr>
            </a:lvl1pPr>
          </a:lstStyle>
          <a:p>
            <a:pPr lvl="0"/>
            <a:r>
              <a:rPr lang="en-US" dirty="0"/>
              <a:t>Type sub-title or event name</a:t>
            </a:r>
          </a:p>
        </p:txBody>
      </p:sp>
      <p:sp>
        <p:nvSpPr>
          <p:cNvPr id="6" name="Text Placeholder 5"/>
          <p:cNvSpPr>
            <a:spLocks noGrp="1"/>
          </p:cNvSpPr>
          <p:nvPr>
            <p:ph type="body" sz="quarter" idx="12" hasCustomPrompt="1"/>
          </p:nvPr>
        </p:nvSpPr>
        <p:spPr>
          <a:xfrm>
            <a:off x="5303035" y="5096045"/>
            <a:ext cx="6453701" cy="437114"/>
          </a:xfrm>
          <a:prstGeom prst="rect">
            <a:avLst/>
          </a:prstGeom>
        </p:spPr>
        <p:txBody>
          <a:bodyPr vert="horz" lIns="0" tIns="0" rIns="0" bIns="0" anchor="ctr"/>
          <a:lstStyle>
            <a:lvl1pPr marL="0" indent="0">
              <a:buNone/>
              <a:defRPr sz="1800">
                <a:solidFill>
                  <a:schemeClr val="accent5"/>
                </a:solidFill>
                <a:latin typeface="+mn-lt"/>
                <a:cs typeface="Arial" panose="020B0604020202020204" pitchFamily="34" charset="0"/>
              </a:defRPr>
            </a:lvl1pPr>
          </a:lstStyle>
          <a:p>
            <a:pPr lvl="0"/>
            <a:r>
              <a:rPr lang="en-US" dirty="0"/>
              <a:t>Month YYYY</a:t>
            </a:r>
          </a:p>
        </p:txBody>
      </p:sp>
      <p:pic>
        <p:nvPicPr>
          <p:cNvPr id="7" name="Picture 2" descr="C:\Users\hh00419027.USER\Dropbox (Sales Enablement)\Brand Refresh\Illustrations\Alorica_LogoTagline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52" y="5562601"/>
            <a:ext cx="2682240" cy="79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3481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5">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9056"/>
            <a:ext cx="12192000" cy="4799888"/>
          </a:xfrm>
          <a:prstGeom prst="rect">
            <a:avLst/>
          </a:prstGeom>
        </p:spPr>
      </p:pic>
      <p:sp>
        <p:nvSpPr>
          <p:cNvPr id="4" name="Text Placeholder 5"/>
          <p:cNvSpPr>
            <a:spLocks noGrp="1"/>
          </p:cNvSpPr>
          <p:nvPr>
            <p:ph type="body" sz="quarter" idx="13" hasCustomPrompt="1"/>
          </p:nvPr>
        </p:nvSpPr>
        <p:spPr>
          <a:xfrm>
            <a:off x="736809" y="368749"/>
            <a:ext cx="7742175" cy="553998"/>
          </a:xfrm>
          <a:prstGeom prst="rect">
            <a:avLst/>
          </a:prstGeom>
        </p:spPr>
        <p:txBody>
          <a:bodyPr vert="horz" wrap="square" lIns="0" tIns="0" rIns="0" bIns="0" numCol="1" anchor="t" anchorCtr="0">
            <a:spAutoFit/>
          </a:bodyPr>
          <a:lstStyle>
            <a:lvl1pPr marL="0" marR="0" indent="0" algn="l" defTabSz="914400" rtl="0" eaLnBrk="1" fontAlgn="base" latinLnBrk="0" hangingPunct="1">
              <a:lnSpc>
                <a:spcPct val="100000"/>
              </a:lnSpc>
              <a:spcBef>
                <a:spcPts val="2188"/>
              </a:spcBef>
              <a:spcAft>
                <a:spcPct val="0"/>
              </a:spcAft>
              <a:buClrTx/>
              <a:buSzPct val="171000"/>
              <a:buFont typeface="Gill Sans" pitchFamily="-84" charset="0"/>
              <a:buNone/>
              <a:tabLst/>
              <a:defRPr sz="3600" b="0" i="0" baseline="0">
                <a:solidFill>
                  <a:schemeClr val="accent1"/>
                </a:solidFill>
                <a:latin typeface="+mj-lt"/>
              </a:defRPr>
            </a:lvl1pPr>
            <a:lvl2pPr>
              <a:defRPr sz="3100"/>
            </a:lvl2pPr>
          </a:lstStyle>
          <a:p>
            <a:pPr marL="0" marR="0" lvl="0" indent="0" algn="l" defTabSz="914400" rtl="0" eaLnBrk="1" fontAlgn="base" latinLnBrk="0" hangingPunct="1">
              <a:lnSpc>
                <a:spcPct val="100000"/>
              </a:lnSpc>
              <a:spcBef>
                <a:spcPts val="2188"/>
              </a:spcBef>
              <a:spcAft>
                <a:spcPct val="0"/>
              </a:spcAft>
              <a:buClrTx/>
              <a:buSzPct val="171000"/>
              <a:buFont typeface="Gill Sans" pitchFamily="-84" charset="0"/>
              <a:buNone/>
              <a:tabLst/>
              <a:defRPr/>
            </a:pPr>
            <a:r>
              <a:rPr lang="en-US" dirty="0"/>
              <a:t>Type awesome title here</a:t>
            </a:r>
          </a:p>
        </p:txBody>
      </p:sp>
      <p:sp>
        <p:nvSpPr>
          <p:cNvPr id="2" name="Text Placeholder 5"/>
          <p:cNvSpPr>
            <a:spLocks noGrp="1"/>
          </p:cNvSpPr>
          <p:nvPr>
            <p:ph type="body" sz="quarter" idx="11" hasCustomPrompt="1"/>
          </p:nvPr>
        </p:nvSpPr>
        <p:spPr>
          <a:xfrm>
            <a:off x="736808" y="991837"/>
            <a:ext cx="6272159" cy="748527"/>
          </a:xfrm>
          <a:prstGeom prst="rect">
            <a:avLst/>
          </a:prstGeom>
        </p:spPr>
        <p:txBody>
          <a:bodyPr vert="horz" lIns="0" tIns="0" rIns="0" bIns="0" anchor="t"/>
          <a:lstStyle>
            <a:lvl1pPr marL="0" marR="0" indent="0" algn="l" defTabSz="914400" rtl="0" eaLnBrk="1" fontAlgn="base" latinLnBrk="0" hangingPunct="1">
              <a:lnSpc>
                <a:spcPct val="100000"/>
              </a:lnSpc>
              <a:spcBef>
                <a:spcPts val="2188"/>
              </a:spcBef>
              <a:spcAft>
                <a:spcPct val="0"/>
              </a:spcAft>
              <a:buClrTx/>
              <a:buSzPct val="171000"/>
              <a:buFont typeface="Gill Sans" pitchFamily="-84" charset="0"/>
              <a:buNone/>
              <a:tabLst/>
              <a:defRPr sz="2000" baseline="0">
                <a:solidFill>
                  <a:schemeClr val="accent2"/>
                </a:solidFill>
                <a:latin typeface="+mj-lt"/>
              </a:defRPr>
            </a:lvl1pPr>
          </a:lstStyle>
          <a:p>
            <a:pPr marL="0" marR="0" lvl="0" indent="0" algn="l" defTabSz="914400" rtl="0" eaLnBrk="1" fontAlgn="base" latinLnBrk="0" hangingPunct="1">
              <a:lnSpc>
                <a:spcPct val="100000"/>
              </a:lnSpc>
              <a:spcBef>
                <a:spcPts val="2188"/>
              </a:spcBef>
              <a:spcAft>
                <a:spcPct val="0"/>
              </a:spcAft>
              <a:buClrTx/>
              <a:buSzPct val="171000"/>
              <a:buFont typeface="Gill Sans" pitchFamily="-84" charset="0"/>
              <a:buNone/>
              <a:tabLst/>
              <a:defRPr/>
            </a:pPr>
            <a:r>
              <a:rPr lang="en-US" dirty="0"/>
              <a:t>Type sub-title or event name</a:t>
            </a:r>
          </a:p>
        </p:txBody>
      </p:sp>
      <p:sp>
        <p:nvSpPr>
          <p:cNvPr id="3" name="Text Placeholder 5"/>
          <p:cNvSpPr>
            <a:spLocks noGrp="1"/>
          </p:cNvSpPr>
          <p:nvPr>
            <p:ph type="body" sz="quarter" idx="12" hasCustomPrompt="1"/>
          </p:nvPr>
        </p:nvSpPr>
        <p:spPr>
          <a:xfrm>
            <a:off x="736808" y="5173977"/>
            <a:ext cx="6453701" cy="1176476"/>
          </a:xfrm>
          <a:prstGeom prst="rect">
            <a:avLst/>
          </a:prstGeom>
        </p:spPr>
        <p:txBody>
          <a:bodyPr vert="horz" lIns="0" tIns="0" rIns="0" bIns="0" anchor="ctr"/>
          <a:lstStyle>
            <a:lvl1pPr marL="0" marR="0" indent="0" algn="l" defTabSz="914400" rtl="0" eaLnBrk="1" fontAlgn="base" latinLnBrk="0" hangingPunct="1">
              <a:lnSpc>
                <a:spcPct val="100000"/>
              </a:lnSpc>
              <a:spcBef>
                <a:spcPts val="2188"/>
              </a:spcBef>
              <a:spcAft>
                <a:spcPct val="0"/>
              </a:spcAft>
              <a:buClrTx/>
              <a:buSzPct val="171000"/>
              <a:buFont typeface="Gill Sans" pitchFamily="-84" charset="0"/>
              <a:buNone/>
              <a:tabLst/>
              <a:defRPr sz="2000">
                <a:solidFill>
                  <a:schemeClr val="accent3"/>
                </a:solidFill>
                <a:latin typeface="+mn-lt"/>
                <a:cs typeface="Arial" panose="020B0604020202020204" pitchFamily="34" charset="0"/>
              </a:defRPr>
            </a:lvl1pPr>
          </a:lstStyle>
          <a:p>
            <a:pPr marL="0" marR="0" lvl="0" indent="0" algn="l" defTabSz="914400" rtl="0" eaLnBrk="1" fontAlgn="base" latinLnBrk="0" hangingPunct="1">
              <a:lnSpc>
                <a:spcPct val="100000"/>
              </a:lnSpc>
              <a:spcBef>
                <a:spcPts val="2188"/>
              </a:spcBef>
              <a:spcAft>
                <a:spcPct val="0"/>
              </a:spcAft>
              <a:buClrTx/>
              <a:buSzPct val="171000"/>
              <a:buFont typeface="Gill Sans" pitchFamily="-84" charset="0"/>
              <a:buNone/>
              <a:tabLst/>
              <a:defRPr/>
            </a:pPr>
            <a:r>
              <a:rPr lang="en-US" dirty="0"/>
              <a:t>Month YYYY</a:t>
            </a:r>
          </a:p>
        </p:txBody>
      </p:sp>
      <p:pic>
        <p:nvPicPr>
          <p:cNvPr id="15362" name="Picture 2" descr="C:\Users\hh00419027.USER\Dropbox (Sales Enablement)\Brand Refresh\Illustrations\Alorica_LogoTagline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1489" y="5762216"/>
            <a:ext cx="2681817" cy="79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10190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oft Copy Cover Layout">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299" y="391634"/>
            <a:ext cx="2682240" cy="7991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547" y="16778"/>
            <a:ext cx="5804452" cy="6858000"/>
          </a:xfrm>
          <a:prstGeom prst="rect">
            <a:avLst/>
          </a:prstGeom>
        </p:spPr>
      </p:pic>
      <p:sp>
        <p:nvSpPr>
          <p:cNvPr id="4" name="Text Placeholder 5"/>
          <p:cNvSpPr>
            <a:spLocks noGrp="1"/>
          </p:cNvSpPr>
          <p:nvPr>
            <p:ph type="body" sz="quarter" idx="13" hasCustomPrompt="1"/>
          </p:nvPr>
        </p:nvSpPr>
        <p:spPr>
          <a:xfrm>
            <a:off x="647272" y="1550807"/>
            <a:ext cx="6170861" cy="1107996"/>
          </a:xfrm>
          <a:prstGeom prst="rect">
            <a:avLst/>
          </a:prstGeom>
        </p:spPr>
        <p:txBody>
          <a:bodyPr vert="horz" wrap="square" lIns="0" tIns="0" rIns="0" bIns="0" numCol="1" anchor="t" anchorCtr="0">
            <a:spAutoFit/>
          </a:bodyPr>
          <a:lstStyle>
            <a:lvl1pPr marL="0" indent="0" algn="l">
              <a:buNone/>
              <a:defRPr sz="3600" b="0" i="0" baseline="0">
                <a:solidFill>
                  <a:schemeClr val="accent2"/>
                </a:solidFill>
                <a:latin typeface="+mj-lt"/>
              </a:defRPr>
            </a:lvl1pPr>
            <a:lvl2pPr>
              <a:defRPr sz="3100"/>
            </a:lvl2pPr>
          </a:lstStyle>
          <a:p>
            <a:pPr lvl="0"/>
            <a:r>
              <a:rPr lang="en-US" dirty="0"/>
              <a:t>Type awesome title here for this cover slide</a:t>
            </a:r>
          </a:p>
        </p:txBody>
      </p:sp>
      <p:sp>
        <p:nvSpPr>
          <p:cNvPr id="5" name="Text Placeholder 5"/>
          <p:cNvSpPr>
            <a:spLocks noGrp="1"/>
          </p:cNvSpPr>
          <p:nvPr>
            <p:ph type="body" sz="quarter" idx="11" hasCustomPrompt="1"/>
          </p:nvPr>
        </p:nvSpPr>
        <p:spPr>
          <a:xfrm>
            <a:off x="647272" y="2746538"/>
            <a:ext cx="5159336" cy="512275"/>
          </a:xfrm>
          <a:prstGeom prst="rect">
            <a:avLst/>
          </a:prstGeom>
        </p:spPr>
        <p:txBody>
          <a:bodyPr vert="horz" lIns="0" tIns="0" rIns="0" bIns="0" anchor="t"/>
          <a:lstStyle>
            <a:lvl1pPr marL="0" indent="0" algn="l">
              <a:buNone/>
              <a:defRPr sz="2000" b="0" baseline="0">
                <a:solidFill>
                  <a:schemeClr val="accent3"/>
                </a:solidFill>
                <a:latin typeface="+mj-lt"/>
              </a:defRPr>
            </a:lvl1pPr>
          </a:lstStyle>
          <a:p>
            <a:pPr lvl="0"/>
            <a:r>
              <a:rPr lang="en-US" dirty="0"/>
              <a:t>Type sub-title or event name</a:t>
            </a:r>
          </a:p>
        </p:txBody>
      </p:sp>
      <p:sp>
        <p:nvSpPr>
          <p:cNvPr id="6" name="Text Placeholder 5"/>
          <p:cNvSpPr>
            <a:spLocks noGrp="1"/>
          </p:cNvSpPr>
          <p:nvPr>
            <p:ph type="body" sz="quarter" idx="12" hasCustomPrompt="1"/>
          </p:nvPr>
        </p:nvSpPr>
        <p:spPr>
          <a:xfrm>
            <a:off x="647272" y="5377205"/>
            <a:ext cx="5214608" cy="795614"/>
          </a:xfrm>
          <a:prstGeom prst="rect">
            <a:avLst/>
          </a:prstGeom>
        </p:spPr>
        <p:txBody>
          <a:bodyPr vert="horz" lIns="0" tIns="0" rIns="0" bIns="0" anchor="t"/>
          <a:lstStyle>
            <a:lvl1pPr marL="0" indent="0" algn="l">
              <a:buNone/>
              <a:defRPr sz="1400" baseline="0">
                <a:solidFill>
                  <a:schemeClr val="accent4">
                    <a:lumMod val="20000"/>
                    <a:lumOff val="80000"/>
                  </a:schemeClr>
                </a:solidFill>
                <a:latin typeface="+mn-lt"/>
                <a:cs typeface="Arial" panose="020B0604020202020204" pitchFamily="34" charset="0"/>
              </a:defRPr>
            </a:lvl1pPr>
          </a:lstStyle>
          <a:p>
            <a:pPr lvl="0"/>
            <a:r>
              <a:rPr lang="en-US" dirty="0"/>
              <a:t>Month YYYY</a:t>
            </a:r>
          </a:p>
        </p:txBody>
      </p:sp>
    </p:spTree>
    <p:extLst>
      <p:ext uri="{BB962C8B-B14F-4D97-AF65-F5344CB8AC3E}">
        <p14:creationId xmlns:p14="http://schemas.microsoft.com/office/powerpoint/2010/main" val="81488019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ransition1">
    <p:spTree>
      <p:nvGrpSpPr>
        <p:cNvPr id="1" name=""/>
        <p:cNvGrpSpPr/>
        <p:nvPr/>
      </p:nvGrpSpPr>
      <p:grpSpPr>
        <a:xfrm>
          <a:off x="0" y="0"/>
          <a:ext cx="0" cy="0"/>
          <a:chOff x="0" y="0"/>
          <a:chExt cx="0" cy="0"/>
        </a:xfrm>
      </p:grpSpPr>
      <p:pic>
        <p:nvPicPr>
          <p:cNvPr id="6147" name="Picture 3" descr="C:\Users\hh00419027.USER\OneDrive - Alorica\Holly Folder\Brand Refresh\Illustrations\Painters_Transparent.png"/>
          <p:cNvPicPr>
            <a:picLocks noChangeAspect="1" noChangeArrowheads="1"/>
          </p:cNvPicPr>
          <p:nvPr/>
        </p:nvPicPr>
        <p:blipFill rotWithShape="1">
          <a:blip r:embed="rId2">
            <a:extLst>
              <a:ext uri="{28A0092B-C50C-407E-A947-70E740481C1C}">
                <a14:useLocalDpi xmlns:a14="http://schemas.microsoft.com/office/drawing/2010/main" val="0"/>
              </a:ext>
            </a:extLst>
          </a:blip>
          <a:srcRect t="26325" b="10706"/>
          <a:stretch/>
        </p:blipFill>
        <p:spPr bwMode="auto">
          <a:xfrm>
            <a:off x="914401" y="0"/>
            <a:ext cx="1064525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ctrTitle" hasCustomPrompt="1"/>
          </p:nvPr>
        </p:nvSpPr>
        <p:spPr>
          <a:xfrm>
            <a:off x="329184" y="1690138"/>
            <a:ext cx="11506200" cy="836422"/>
          </a:xfrm>
          <a:prstGeom prst="rect">
            <a:avLst/>
          </a:prstGeom>
        </p:spPr>
        <p:txBody>
          <a:bodyPr vert="horz" lIns="38403" tIns="19202" rIns="38403" bIns="19202"/>
          <a:lstStyle>
            <a:lvl1pPr>
              <a:lnSpc>
                <a:spcPct val="100000"/>
              </a:lnSpc>
              <a:defRPr>
                <a:solidFill>
                  <a:schemeClr val="accent1"/>
                </a:solidFill>
                <a:latin typeface="Arial Narrow" pitchFamily="34" charset="0"/>
                <a:cs typeface="Open Sans Light"/>
              </a:defRPr>
            </a:lvl1pPr>
          </a:lstStyle>
          <a:p>
            <a:r>
              <a:rPr lang="en-US" dirty="0"/>
              <a:t>Type separator slide title here</a:t>
            </a:r>
          </a:p>
        </p:txBody>
      </p:sp>
      <p:sp>
        <p:nvSpPr>
          <p:cNvPr id="4" name="Subtitle 2"/>
          <p:cNvSpPr>
            <a:spLocks noGrp="1"/>
          </p:cNvSpPr>
          <p:nvPr>
            <p:ph type="subTitle" idx="1" hasCustomPrompt="1"/>
          </p:nvPr>
        </p:nvSpPr>
        <p:spPr>
          <a:xfrm>
            <a:off x="329184" y="2664040"/>
            <a:ext cx="11506200" cy="1638300"/>
          </a:xfrm>
          <a:prstGeom prst="rect">
            <a:avLst/>
          </a:prstGeom>
        </p:spPr>
        <p:txBody>
          <a:bodyPr vert="horz" lIns="38403" tIns="19202" rIns="38403" bIns="19202"/>
          <a:lstStyle>
            <a:lvl1pPr marL="0" indent="0" algn="ctr">
              <a:buNone/>
              <a:defRPr>
                <a:solidFill>
                  <a:schemeClr val="accent3"/>
                </a:solidFill>
                <a:latin typeface="+mj-lt"/>
                <a:ea typeface="Segoe UI" pitchFamily="34" charset="0"/>
                <a:cs typeface="Arial" panose="020B0604020202020204" pitchFamily="34" charset="0"/>
              </a:defRPr>
            </a:lvl1pPr>
            <a:lvl2pPr marL="192017" indent="0" algn="ctr">
              <a:buNone/>
              <a:defRPr/>
            </a:lvl2pPr>
            <a:lvl3pPr marL="384032" indent="0" algn="ctr">
              <a:buNone/>
              <a:defRPr/>
            </a:lvl3pPr>
            <a:lvl4pPr marL="576049" indent="0" algn="ctr">
              <a:buNone/>
              <a:defRPr/>
            </a:lvl4pPr>
            <a:lvl5pPr marL="768065" indent="0" algn="ctr">
              <a:buNone/>
              <a:defRPr/>
            </a:lvl5pPr>
            <a:lvl6pPr marL="960082" indent="0" algn="ctr">
              <a:buNone/>
              <a:defRPr/>
            </a:lvl6pPr>
            <a:lvl7pPr marL="1152098" indent="0" algn="ctr">
              <a:buNone/>
              <a:defRPr/>
            </a:lvl7pPr>
            <a:lvl8pPr marL="1344114" indent="0" algn="ctr">
              <a:buNone/>
              <a:defRPr/>
            </a:lvl8pPr>
            <a:lvl9pPr marL="1536131" indent="0" algn="ctr">
              <a:buNone/>
              <a:defRPr/>
            </a:lvl9pPr>
          </a:lstStyle>
          <a:p>
            <a:r>
              <a:rPr lang="en-US" dirty="0"/>
              <a:t>Type sub-title here</a:t>
            </a:r>
          </a:p>
        </p:txBody>
      </p:sp>
      <p:cxnSp>
        <p:nvCxnSpPr>
          <p:cNvPr id="5" name="Straight Connector 4"/>
          <p:cNvCxnSpPr/>
          <p:nvPr/>
        </p:nvCxnSpPr>
        <p:spPr bwMode="auto">
          <a:xfrm flipV="1">
            <a:off x="3034284" y="2601623"/>
            <a:ext cx="6096000" cy="0"/>
          </a:xfrm>
          <a:prstGeom prst="line">
            <a:avLst/>
          </a:prstGeom>
          <a:blipFill dpi="0" rotWithShape="0">
            <a:blip r:embed="rId3"/>
            <a:srcRect/>
            <a:tile tx="0" ty="0" sx="100000" sy="100000" flip="none" algn="tl"/>
          </a:blipFill>
          <a:ln w="25400" cap="rnd" cmpd="sng" algn="ctr">
            <a:solidFill>
              <a:schemeClr val="accent3"/>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47482904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ransition1B">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357695">
            <a:off x="1652258" y="1519592"/>
            <a:ext cx="8860052" cy="5000171"/>
          </a:xfrm>
          <a:prstGeom prst="rect">
            <a:avLst/>
          </a:prstGeom>
        </p:spPr>
      </p:pic>
      <p:pic>
        <p:nvPicPr>
          <p:cNvPr id="6147" name="Picture 3" descr="C:\Users\hh00419027.USER\OneDrive - Alorica\Holly Folder\Brand Refresh\Illustrations\Painters_Transparent.png"/>
          <p:cNvPicPr>
            <a:picLocks noChangeAspect="1" noChangeArrowheads="1"/>
          </p:cNvPicPr>
          <p:nvPr/>
        </p:nvPicPr>
        <p:blipFill rotWithShape="1">
          <a:blip r:embed="rId3">
            <a:extLst>
              <a:ext uri="{28A0092B-C50C-407E-A947-70E740481C1C}">
                <a14:useLocalDpi xmlns:a14="http://schemas.microsoft.com/office/drawing/2010/main" val="0"/>
              </a:ext>
            </a:extLst>
          </a:blip>
          <a:srcRect t="26325" b="10706"/>
          <a:stretch/>
        </p:blipFill>
        <p:spPr bwMode="auto">
          <a:xfrm>
            <a:off x="0" y="0"/>
            <a:ext cx="1203696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ctrTitle" hasCustomPrompt="1"/>
          </p:nvPr>
        </p:nvSpPr>
        <p:spPr>
          <a:xfrm>
            <a:off x="356784" y="108380"/>
            <a:ext cx="11506200" cy="836422"/>
          </a:xfrm>
          <a:prstGeom prst="rect">
            <a:avLst/>
          </a:prstGeom>
        </p:spPr>
        <p:txBody>
          <a:bodyPr vert="horz" lIns="38403" tIns="19202" rIns="38403" bIns="19202"/>
          <a:lstStyle>
            <a:lvl1pPr>
              <a:lnSpc>
                <a:spcPct val="100000"/>
              </a:lnSpc>
              <a:defRPr b="0" cap="none" spc="0">
                <a:ln w="0"/>
                <a:solidFill>
                  <a:schemeClr val="accent1"/>
                </a:solidFill>
                <a:effectLst>
                  <a:outerShdw blurRad="38100" dist="25400" dir="5400000" algn="ctr" rotWithShape="0">
                    <a:srgbClr val="6E747A">
                      <a:alpha val="43000"/>
                    </a:srgbClr>
                  </a:outerShdw>
                </a:effectLst>
                <a:latin typeface="Arial Narrow" pitchFamily="34" charset="0"/>
                <a:cs typeface="Open Sans Light"/>
              </a:defRPr>
            </a:lvl1pPr>
          </a:lstStyle>
          <a:p>
            <a:r>
              <a:rPr lang="en-US" dirty="0"/>
              <a:t>Type separator slide title here</a:t>
            </a:r>
          </a:p>
        </p:txBody>
      </p:sp>
      <p:sp>
        <p:nvSpPr>
          <p:cNvPr id="4" name="Subtitle 2"/>
          <p:cNvSpPr>
            <a:spLocks noGrp="1"/>
          </p:cNvSpPr>
          <p:nvPr>
            <p:ph type="subTitle" idx="1" hasCustomPrompt="1"/>
          </p:nvPr>
        </p:nvSpPr>
        <p:spPr>
          <a:xfrm>
            <a:off x="329184" y="2664040"/>
            <a:ext cx="11506200" cy="1638300"/>
          </a:xfrm>
          <a:prstGeom prst="rect">
            <a:avLst/>
          </a:prstGeom>
        </p:spPr>
        <p:txBody>
          <a:bodyPr vert="horz" lIns="38403" tIns="19202" rIns="38403" bIns="19202"/>
          <a:lstStyle>
            <a:lvl1pPr marL="0" indent="0" algn="ctr">
              <a:buNone/>
              <a:defRPr>
                <a:solidFill>
                  <a:schemeClr val="bg1"/>
                </a:solidFill>
                <a:latin typeface="+mj-lt"/>
                <a:ea typeface="Segoe UI" pitchFamily="34" charset="0"/>
                <a:cs typeface="Arial" panose="020B0604020202020204" pitchFamily="34" charset="0"/>
              </a:defRPr>
            </a:lvl1pPr>
            <a:lvl2pPr marL="192017" indent="0" algn="ctr">
              <a:buNone/>
              <a:defRPr/>
            </a:lvl2pPr>
            <a:lvl3pPr marL="384032" indent="0" algn="ctr">
              <a:buNone/>
              <a:defRPr/>
            </a:lvl3pPr>
            <a:lvl4pPr marL="576049" indent="0" algn="ctr">
              <a:buNone/>
              <a:defRPr/>
            </a:lvl4pPr>
            <a:lvl5pPr marL="768065" indent="0" algn="ctr">
              <a:buNone/>
              <a:defRPr/>
            </a:lvl5pPr>
            <a:lvl6pPr marL="960082" indent="0" algn="ctr">
              <a:buNone/>
              <a:defRPr/>
            </a:lvl6pPr>
            <a:lvl7pPr marL="1152098" indent="0" algn="ctr">
              <a:buNone/>
              <a:defRPr/>
            </a:lvl7pPr>
            <a:lvl8pPr marL="1344114" indent="0" algn="ctr">
              <a:buNone/>
              <a:defRPr/>
            </a:lvl8pPr>
            <a:lvl9pPr marL="1536131" indent="0" algn="ctr">
              <a:buNone/>
              <a:defRPr/>
            </a:lvl9pPr>
          </a:lstStyle>
          <a:p>
            <a:r>
              <a:rPr lang="en-US" dirty="0"/>
              <a:t>Type sub-title here</a:t>
            </a:r>
          </a:p>
        </p:txBody>
      </p:sp>
    </p:spTree>
    <p:extLst>
      <p:ext uri="{BB962C8B-B14F-4D97-AF65-F5344CB8AC3E}">
        <p14:creationId xmlns:p14="http://schemas.microsoft.com/office/powerpoint/2010/main" val="222120544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Transition1B">
    <p:spTree>
      <p:nvGrpSpPr>
        <p:cNvPr id="1" name=""/>
        <p:cNvGrpSpPr/>
        <p:nvPr/>
      </p:nvGrpSpPr>
      <p:grpSpPr>
        <a:xfrm>
          <a:off x="0" y="0"/>
          <a:ext cx="0" cy="0"/>
          <a:chOff x="0" y="0"/>
          <a:chExt cx="0" cy="0"/>
        </a:xfrm>
      </p:grpSpPr>
      <p:pic>
        <p:nvPicPr>
          <p:cNvPr id="6147" name="Picture 3" descr="C:\Users\hh00419027.USER\OneDrive - Alorica\Holly Folder\Brand Refresh\Illustrations\Painters_Transparent.png"/>
          <p:cNvPicPr>
            <a:picLocks noChangeAspect="1" noChangeArrowheads="1"/>
          </p:cNvPicPr>
          <p:nvPr/>
        </p:nvPicPr>
        <p:blipFill rotWithShape="1">
          <a:blip r:embed="rId2">
            <a:extLst>
              <a:ext uri="{28A0092B-C50C-407E-A947-70E740481C1C}">
                <a14:useLocalDpi xmlns:a14="http://schemas.microsoft.com/office/drawing/2010/main" val="0"/>
              </a:ext>
            </a:extLst>
          </a:blip>
          <a:srcRect t="26325" b="10706"/>
          <a:stretch/>
        </p:blipFill>
        <p:spPr bwMode="auto">
          <a:xfrm>
            <a:off x="-35103" y="1"/>
            <a:ext cx="118980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a:stretch>
            <a:fillRect/>
          </a:stretch>
        </p:blipFill>
        <p:spPr>
          <a:xfrm>
            <a:off x="0" y="-15932"/>
            <a:ext cx="12191999" cy="6889863"/>
          </a:xfrm>
          <a:prstGeom prst="rect">
            <a:avLst/>
          </a:prstGeom>
        </p:spPr>
      </p:pic>
      <p:sp>
        <p:nvSpPr>
          <p:cNvPr id="3" name="Title 1"/>
          <p:cNvSpPr>
            <a:spLocks noGrp="1"/>
          </p:cNvSpPr>
          <p:nvPr>
            <p:ph type="ctrTitle" hasCustomPrompt="1"/>
          </p:nvPr>
        </p:nvSpPr>
        <p:spPr>
          <a:xfrm>
            <a:off x="356784" y="108380"/>
            <a:ext cx="11506200" cy="836422"/>
          </a:xfrm>
          <a:prstGeom prst="rect">
            <a:avLst/>
          </a:prstGeom>
        </p:spPr>
        <p:txBody>
          <a:bodyPr vert="horz" lIns="38403" tIns="19202" rIns="38403" bIns="19202"/>
          <a:lstStyle>
            <a:lvl1pPr>
              <a:lnSpc>
                <a:spcPct val="100000"/>
              </a:lnSpc>
              <a:defRPr>
                <a:solidFill>
                  <a:schemeClr val="accent2"/>
                </a:solidFill>
                <a:latin typeface="Arial Narrow" pitchFamily="34" charset="0"/>
                <a:cs typeface="Open Sans Light"/>
              </a:defRPr>
            </a:lvl1pPr>
          </a:lstStyle>
          <a:p>
            <a:r>
              <a:rPr lang="en-US" dirty="0"/>
              <a:t>Type separator slide title here</a:t>
            </a:r>
          </a:p>
        </p:txBody>
      </p:sp>
      <p:sp>
        <p:nvSpPr>
          <p:cNvPr id="4" name="Subtitle 2"/>
          <p:cNvSpPr>
            <a:spLocks noGrp="1"/>
          </p:cNvSpPr>
          <p:nvPr>
            <p:ph type="subTitle" idx="1" hasCustomPrompt="1"/>
          </p:nvPr>
        </p:nvSpPr>
        <p:spPr>
          <a:xfrm>
            <a:off x="329184" y="2664040"/>
            <a:ext cx="11506200" cy="1638300"/>
          </a:xfrm>
          <a:prstGeom prst="rect">
            <a:avLst/>
          </a:prstGeom>
        </p:spPr>
        <p:txBody>
          <a:bodyPr vert="horz" lIns="38403" tIns="19202" rIns="38403" bIns="19202"/>
          <a:lstStyle>
            <a:lvl1pPr marL="0" indent="0" algn="ctr">
              <a:buNone/>
              <a:defRPr>
                <a:solidFill>
                  <a:schemeClr val="accent3"/>
                </a:solidFill>
                <a:latin typeface="+mj-lt"/>
                <a:ea typeface="Segoe UI" pitchFamily="34" charset="0"/>
                <a:cs typeface="Arial" panose="020B0604020202020204" pitchFamily="34" charset="0"/>
              </a:defRPr>
            </a:lvl1pPr>
            <a:lvl2pPr marL="192017" indent="0" algn="ctr">
              <a:buNone/>
              <a:defRPr/>
            </a:lvl2pPr>
            <a:lvl3pPr marL="384032" indent="0" algn="ctr">
              <a:buNone/>
              <a:defRPr/>
            </a:lvl3pPr>
            <a:lvl4pPr marL="576049" indent="0" algn="ctr">
              <a:buNone/>
              <a:defRPr/>
            </a:lvl4pPr>
            <a:lvl5pPr marL="768065" indent="0" algn="ctr">
              <a:buNone/>
              <a:defRPr/>
            </a:lvl5pPr>
            <a:lvl6pPr marL="960082" indent="0" algn="ctr">
              <a:buNone/>
              <a:defRPr/>
            </a:lvl6pPr>
            <a:lvl7pPr marL="1152098" indent="0" algn="ctr">
              <a:buNone/>
              <a:defRPr/>
            </a:lvl7pPr>
            <a:lvl8pPr marL="1344114" indent="0" algn="ctr">
              <a:buNone/>
              <a:defRPr/>
            </a:lvl8pPr>
            <a:lvl9pPr marL="1536131" indent="0" algn="ctr">
              <a:buNone/>
              <a:defRPr/>
            </a:lvl9pPr>
          </a:lstStyle>
          <a:p>
            <a:r>
              <a:rPr lang="en-US" dirty="0"/>
              <a:t>Type sub-title here</a:t>
            </a:r>
          </a:p>
        </p:txBody>
      </p:sp>
    </p:spTree>
    <p:extLst>
      <p:ext uri="{BB962C8B-B14F-4D97-AF65-F5344CB8AC3E}">
        <p14:creationId xmlns:p14="http://schemas.microsoft.com/office/powerpoint/2010/main" val="194068624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ransition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732" y="2301964"/>
            <a:ext cx="11506200" cy="1066800"/>
          </a:xfrm>
          <a:prstGeom prst="rect">
            <a:avLst/>
          </a:prstGeom>
        </p:spPr>
        <p:txBody>
          <a:bodyPr vert="horz" lIns="38403" tIns="19202" rIns="38403" bIns="19202"/>
          <a:lstStyle>
            <a:lvl1pPr>
              <a:defRPr baseline="0">
                <a:solidFill>
                  <a:schemeClr val="bg2"/>
                </a:solidFill>
                <a:latin typeface="Arial Narrow" pitchFamily="34" charset="0"/>
                <a:cs typeface="Open Sans Light"/>
              </a:defRPr>
            </a:lvl1pPr>
          </a:lstStyle>
          <a:p>
            <a:r>
              <a:rPr lang="en-US" dirty="0"/>
              <a:t>Type separator slide title here</a:t>
            </a:r>
          </a:p>
        </p:txBody>
      </p:sp>
      <p:sp>
        <p:nvSpPr>
          <p:cNvPr id="3" name="Subtitle 2"/>
          <p:cNvSpPr>
            <a:spLocks noGrp="1"/>
          </p:cNvSpPr>
          <p:nvPr>
            <p:ph type="subTitle" idx="1" hasCustomPrompt="1"/>
          </p:nvPr>
        </p:nvSpPr>
        <p:spPr>
          <a:xfrm>
            <a:off x="328723" y="3291840"/>
            <a:ext cx="11506200" cy="1638300"/>
          </a:xfrm>
          <a:prstGeom prst="rect">
            <a:avLst/>
          </a:prstGeom>
        </p:spPr>
        <p:txBody>
          <a:bodyPr vert="horz" lIns="38403" tIns="19202" rIns="38403" bIns="19202"/>
          <a:lstStyle>
            <a:lvl1pPr marL="0" indent="0" algn="ctr">
              <a:buNone/>
              <a:defRPr baseline="0">
                <a:solidFill>
                  <a:schemeClr val="accent4">
                    <a:lumMod val="20000"/>
                    <a:lumOff val="80000"/>
                  </a:schemeClr>
                </a:solidFill>
                <a:latin typeface="+mj-lt"/>
                <a:ea typeface="Segoe UI" pitchFamily="34" charset="0"/>
                <a:cs typeface="Arial" panose="020B0604020202020204" pitchFamily="34" charset="0"/>
              </a:defRPr>
            </a:lvl1pPr>
            <a:lvl2pPr marL="192017" indent="0" algn="ctr">
              <a:buNone/>
              <a:defRPr/>
            </a:lvl2pPr>
            <a:lvl3pPr marL="384032" indent="0" algn="ctr">
              <a:buNone/>
              <a:defRPr/>
            </a:lvl3pPr>
            <a:lvl4pPr marL="576049" indent="0" algn="ctr">
              <a:buNone/>
              <a:defRPr/>
            </a:lvl4pPr>
            <a:lvl5pPr marL="768065" indent="0" algn="ctr">
              <a:buNone/>
              <a:defRPr/>
            </a:lvl5pPr>
            <a:lvl6pPr marL="960082" indent="0" algn="ctr">
              <a:buNone/>
              <a:defRPr/>
            </a:lvl6pPr>
            <a:lvl7pPr marL="1152098" indent="0" algn="ctr">
              <a:buNone/>
              <a:defRPr/>
            </a:lvl7pPr>
            <a:lvl8pPr marL="1344114" indent="0" algn="ctr">
              <a:buNone/>
              <a:defRPr/>
            </a:lvl8pPr>
            <a:lvl9pPr marL="1536131" indent="0" algn="ctr">
              <a:buNone/>
              <a:defRPr/>
            </a:lvl9pPr>
          </a:lstStyle>
          <a:p>
            <a:r>
              <a:rPr lang="en-US" dirty="0"/>
              <a:t>Type sub-title here</a:t>
            </a:r>
          </a:p>
        </p:txBody>
      </p:sp>
      <p:cxnSp>
        <p:nvCxnSpPr>
          <p:cNvPr id="7" name="Straight Connector 6"/>
          <p:cNvCxnSpPr/>
          <p:nvPr/>
        </p:nvCxnSpPr>
        <p:spPr bwMode="auto">
          <a:xfrm flipV="1">
            <a:off x="3048000" y="3200400"/>
            <a:ext cx="6096000" cy="0"/>
          </a:xfrm>
          <a:prstGeom prst="line">
            <a:avLst/>
          </a:prstGeom>
          <a:blipFill dpi="0" rotWithShape="0">
            <a:blip r:embed="rId2"/>
            <a:srcRect/>
            <a:tile tx="0" ty="0" sx="100000" sy="100000" flip="none" algn="tl"/>
          </a:blipFill>
          <a:ln w="25400" cap="rnd" cmpd="sng" algn="ctr">
            <a:solidFill>
              <a:schemeClr val="accent3"/>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9" name="Picture 2" descr="C:\Users\hh00419027\OneDrive for Business\Sales Enablement\Graphic Library\Illustrations\Rockclimber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53" y="3043452"/>
            <a:ext cx="2415316" cy="38467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347" y="6281463"/>
            <a:ext cx="1767840" cy="368985"/>
          </a:xfrm>
          <a:prstGeom prst="rect">
            <a:avLst/>
          </a:prstGeom>
        </p:spPr>
      </p:pic>
    </p:spTree>
    <p:extLst>
      <p:ext uri="{BB962C8B-B14F-4D97-AF65-F5344CB8AC3E}">
        <p14:creationId xmlns:p14="http://schemas.microsoft.com/office/powerpoint/2010/main" val="332557969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ransition3">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29184" y="2304288"/>
            <a:ext cx="11506200" cy="1066800"/>
          </a:xfrm>
          <a:prstGeom prst="rect">
            <a:avLst/>
          </a:prstGeom>
        </p:spPr>
        <p:txBody>
          <a:bodyPr vert="horz" lIns="38403" tIns="19202" rIns="38403" bIns="19202"/>
          <a:lstStyle>
            <a:lvl1pPr>
              <a:defRPr>
                <a:solidFill>
                  <a:schemeClr val="accent1"/>
                </a:solidFill>
                <a:latin typeface="Arial Narrow" pitchFamily="34" charset="0"/>
                <a:cs typeface="Open Sans Light"/>
              </a:defRPr>
            </a:lvl1pPr>
          </a:lstStyle>
          <a:p>
            <a:r>
              <a:rPr lang="en-US" dirty="0"/>
              <a:t>Type separator slide title here</a:t>
            </a:r>
          </a:p>
        </p:txBody>
      </p:sp>
      <p:sp>
        <p:nvSpPr>
          <p:cNvPr id="4" name="Subtitle 2"/>
          <p:cNvSpPr>
            <a:spLocks noGrp="1"/>
          </p:cNvSpPr>
          <p:nvPr>
            <p:ph type="subTitle" idx="1" hasCustomPrompt="1"/>
          </p:nvPr>
        </p:nvSpPr>
        <p:spPr>
          <a:xfrm>
            <a:off x="329184" y="3291840"/>
            <a:ext cx="11506200" cy="1638300"/>
          </a:xfrm>
          <a:prstGeom prst="rect">
            <a:avLst/>
          </a:prstGeom>
        </p:spPr>
        <p:txBody>
          <a:bodyPr vert="horz" lIns="38403" tIns="19202" rIns="38403" bIns="19202"/>
          <a:lstStyle>
            <a:lvl1pPr marL="0" indent="0" algn="ctr">
              <a:buNone/>
              <a:defRPr>
                <a:solidFill>
                  <a:schemeClr val="accent4"/>
                </a:solidFill>
                <a:latin typeface="+mj-lt"/>
                <a:ea typeface="Segoe UI" pitchFamily="34" charset="0"/>
                <a:cs typeface="Arial" panose="020B0604020202020204" pitchFamily="34" charset="0"/>
              </a:defRPr>
            </a:lvl1pPr>
            <a:lvl2pPr marL="192017" indent="0" algn="ctr">
              <a:buNone/>
              <a:defRPr/>
            </a:lvl2pPr>
            <a:lvl3pPr marL="384032" indent="0" algn="ctr">
              <a:buNone/>
              <a:defRPr/>
            </a:lvl3pPr>
            <a:lvl4pPr marL="576049" indent="0" algn="ctr">
              <a:buNone/>
              <a:defRPr/>
            </a:lvl4pPr>
            <a:lvl5pPr marL="768065" indent="0" algn="ctr">
              <a:buNone/>
              <a:defRPr/>
            </a:lvl5pPr>
            <a:lvl6pPr marL="960082" indent="0" algn="ctr">
              <a:buNone/>
              <a:defRPr/>
            </a:lvl6pPr>
            <a:lvl7pPr marL="1152098" indent="0" algn="ctr">
              <a:buNone/>
              <a:defRPr/>
            </a:lvl7pPr>
            <a:lvl8pPr marL="1344114" indent="0" algn="ctr">
              <a:buNone/>
              <a:defRPr/>
            </a:lvl8pPr>
            <a:lvl9pPr marL="1536131" indent="0" algn="ctr">
              <a:buNone/>
              <a:defRPr/>
            </a:lvl9pPr>
          </a:lstStyle>
          <a:p>
            <a:r>
              <a:rPr lang="en-US" dirty="0"/>
              <a:t>Type sub-title here</a:t>
            </a:r>
          </a:p>
        </p:txBody>
      </p:sp>
      <p:cxnSp>
        <p:nvCxnSpPr>
          <p:cNvPr id="5" name="Straight Connector 4"/>
          <p:cNvCxnSpPr/>
          <p:nvPr/>
        </p:nvCxnSpPr>
        <p:spPr bwMode="auto">
          <a:xfrm flipV="1">
            <a:off x="3048000" y="3200400"/>
            <a:ext cx="6096000" cy="0"/>
          </a:xfrm>
          <a:prstGeom prst="line">
            <a:avLst/>
          </a:prstGeom>
          <a:blipFill dpi="0" rotWithShape="0">
            <a:blip r:embed="rId2"/>
            <a:srcRect/>
            <a:tile tx="0" ty="0" sx="100000" sy="100000" flip="none" algn="tl"/>
          </a:blipFill>
          <a:ln w="25400" cap="rnd" cmpd="sng" algn="ctr">
            <a:solidFill>
              <a:schemeClr val="accent5"/>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6149" name="Picture 5" descr="C:\Users\hh00419027\OneDrive for Business\Sales Enablement\Graphic Library\Illustrations\Man with Box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86" y="3819241"/>
            <a:ext cx="5318492" cy="293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347" y="6281463"/>
            <a:ext cx="1767840" cy="368985"/>
          </a:xfrm>
          <a:prstGeom prst="rect">
            <a:avLst/>
          </a:prstGeom>
        </p:spPr>
      </p:pic>
    </p:spTree>
    <p:extLst>
      <p:ext uri="{BB962C8B-B14F-4D97-AF65-F5344CB8AC3E}">
        <p14:creationId xmlns:p14="http://schemas.microsoft.com/office/powerpoint/2010/main" val="32621167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ullet points with sub-title Master">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934" y="5806482"/>
            <a:ext cx="1753699" cy="1016348"/>
          </a:xfrm>
          <a:prstGeom prst="rect">
            <a:avLst/>
          </a:prstGeom>
        </p:spPr>
      </p:pic>
      <p:sp>
        <p:nvSpPr>
          <p:cNvPr id="7" name="Content Placeholder 2"/>
          <p:cNvSpPr>
            <a:spLocks noGrp="1"/>
          </p:cNvSpPr>
          <p:nvPr>
            <p:ph idx="1" hasCustomPrompt="1"/>
          </p:nvPr>
        </p:nvSpPr>
        <p:spPr>
          <a:xfrm>
            <a:off x="609600" y="1910688"/>
            <a:ext cx="10972800" cy="4215474"/>
          </a:xfrm>
          <a:prstGeom prst="rect">
            <a:avLst/>
          </a:prstGeom>
        </p:spPr>
        <p:txBody>
          <a:bodyPr vert="horz" lIns="38402" tIns="19201" rIns="38402" bIns="19201"/>
          <a:lstStyle>
            <a:lvl1pPr marL="0" indent="0">
              <a:spcBef>
                <a:spcPts val="600"/>
              </a:spcBef>
              <a:buClr>
                <a:schemeClr val="accent1"/>
              </a:buClr>
              <a:buSzPct val="100000"/>
              <a:buFont typeface="Arial" pitchFamily="34" charset="0"/>
              <a:buNone/>
              <a:defRPr sz="2400" b="0" i="0" baseline="0">
                <a:solidFill>
                  <a:schemeClr val="accent1"/>
                </a:solidFill>
                <a:latin typeface="+mn-lt"/>
                <a:ea typeface="Segoe UI" pitchFamily="34" charset="0"/>
                <a:cs typeface="Arial" panose="020B0604020202020204" pitchFamily="3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 typeface="Gill Sans" pitchFamily="-84" charset="0"/>
              <a:buNone/>
              <a:tabLst/>
              <a:defRPr sz="2000" b="0" i="0">
                <a:solidFill>
                  <a:schemeClr val="bg2"/>
                </a:solidFill>
                <a:latin typeface="+mn-lt"/>
                <a:ea typeface="Segoe UI" pitchFamily="34" charset="0"/>
                <a:cs typeface="Arial" panose="020B0604020202020204" pitchFamily="34" charset="0"/>
              </a:defRPr>
            </a:lvl2pPr>
            <a:lvl3pPr marL="231775" indent="-231775">
              <a:spcBef>
                <a:spcPts val="600"/>
              </a:spcBef>
              <a:buClr>
                <a:schemeClr val="accent1"/>
              </a:buClr>
              <a:buSzPct val="100000"/>
              <a:buFont typeface="Arial" panose="020B0604020202020204" pitchFamily="34" charset="0"/>
              <a:buChar char="•"/>
              <a:defRPr sz="1800" b="0" i="0">
                <a:solidFill>
                  <a:schemeClr val="bg2"/>
                </a:solidFill>
                <a:latin typeface="+mn-lt"/>
                <a:ea typeface="Segoe UI" pitchFamily="34" charset="0"/>
                <a:cs typeface="Arial" panose="020B0604020202020204" pitchFamily="34" charset="0"/>
              </a:defRPr>
            </a:lvl3pPr>
            <a:lvl4pPr marL="463550" indent="-231775">
              <a:spcBef>
                <a:spcPts val="600"/>
              </a:spcBef>
              <a:buClr>
                <a:schemeClr val="accent1"/>
              </a:buClr>
              <a:buSzPct val="100000"/>
              <a:buFont typeface="Calibri" panose="020F0502020204030204" pitchFamily="34" charset="0"/>
              <a:buChar char="-"/>
              <a:defRPr sz="1600" b="0" i="0">
                <a:solidFill>
                  <a:schemeClr val="bg2"/>
                </a:solidFill>
                <a:latin typeface="+mn-lt"/>
                <a:ea typeface="Segoe UI" pitchFamily="34" charset="0"/>
                <a:cs typeface="Arial" panose="020B0604020202020204" pitchFamily="34" charset="0"/>
              </a:defRPr>
            </a:lvl4pPr>
            <a:lvl5pPr marL="682625" indent="-219075">
              <a:spcBef>
                <a:spcPts val="600"/>
              </a:spcBef>
              <a:buClr>
                <a:schemeClr val="accent1"/>
              </a:buClr>
              <a:buSzPct val="100000"/>
              <a:buFont typeface="Wingdings" panose="05000000000000000000" pitchFamily="2" charset="2"/>
              <a:buChar char="§"/>
              <a:defRPr sz="1600" b="0" i="0">
                <a:solidFill>
                  <a:schemeClr val="bg2"/>
                </a:solidFill>
                <a:latin typeface="+mn-lt"/>
                <a:ea typeface="Segoe UI" pitchFamily="34" charset="0"/>
                <a:cs typeface="Arial" panose="020B0604020202020204" pitchFamily="34" charset="0"/>
              </a:defRPr>
            </a:lvl5pPr>
            <a:lvl6pPr>
              <a:spcBef>
                <a:spcPts val="600"/>
              </a:spcBef>
              <a:buClr>
                <a:schemeClr val="accent1"/>
              </a:buClr>
              <a:buSzPct val="100000"/>
              <a:defRPr sz="1600">
                <a:solidFill>
                  <a:schemeClr val="bg2"/>
                </a:solidFill>
                <a:latin typeface="+mn-lt"/>
              </a:defRPr>
            </a:lvl6pPr>
          </a:lstStyle>
          <a:p>
            <a:pPr lvl="0"/>
            <a:r>
              <a:rPr lang="en-US" dirty="0"/>
              <a:t>List your main points using this Alorica orange, 24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lvl="5"/>
            <a:r>
              <a:rPr lang="en-US" dirty="0"/>
              <a:t>Keep the font size no smaller than 16 points</a:t>
            </a:r>
          </a:p>
          <a:p>
            <a:pPr lvl="6"/>
            <a:r>
              <a:rPr lang="en-US" dirty="0"/>
              <a:t>We’re serious – otherwise the text is not legible</a:t>
            </a:r>
          </a:p>
          <a:p>
            <a:pPr lvl="0"/>
            <a:endParaRPr lang="en-US" dirty="0"/>
          </a:p>
        </p:txBody>
      </p:sp>
      <p:sp>
        <p:nvSpPr>
          <p:cNvPr id="11"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Bullet points with sub-title</a:t>
            </a:r>
          </a:p>
        </p:txBody>
      </p:sp>
      <p:sp>
        <p:nvSpPr>
          <p:cNvPr id="10"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spTree>
    <p:extLst>
      <p:ext uri="{BB962C8B-B14F-4D97-AF65-F5344CB8AC3E}">
        <p14:creationId xmlns:p14="http://schemas.microsoft.com/office/powerpoint/2010/main" val="108387840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ransition4">
    <p:bg>
      <p:bgPr>
        <a:solidFill>
          <a:schemeClr val="accent3"/>
        </a:solidFill>
        <a:effectLst/>
      </p:bgPr>
    </p:bg>
    <p:spTree>
      <p:nvGrpSpPr>
        <p:cNvPr id="1" name=""/>
        <p:cNvGrpSpPr/>
        <p:nvPr/>
      </p:nvGrpSpPr>
      <p:grpSpPr>
        <a:xfrm>
          <a:off x="0" y="0"/>
          <a:ext cx="0" cy="0"/>
          <a:chOff x="0" y="0"/>
          <a:chExt cx="0" cy="0"/>
        </a:xfrm>
      </p:grpSpPr>
      <p:pic>
        <p:nvPicPr>
          <p:cNvPr id="2053" name="Picture 5" descr="C:\Users\hh00419027.USER\OneDrive - Alorica\Holly Folder\Brand Refresh\Illustrations\High Five Shadow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55" y="4716460"/>
            <a:ext cx="4445120" cy="209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29184" y="2304288"/>
            <a:ext cx="11506200" cy="1066800"/>
          </a:xfrm>
          <a:prstGeom prst="rect">
            <a:avLst/>
          </a:prstGeom>
        </p:spPr>
        <p:txBody>
          <a:bodyPr vert="horz" lIns="38403" tIns="19202" rIns="38403" bIns="19202"/>
          <a:lstStyle>
            <a:lvl1pPr>
              <a:defRPr>
                <a:solidFill>
                  <a:schemeClr val="bg1"/>
                </a:solidFill>
                <a:latin typeface="Arial Narrow" pitchFamily="34" charset="0"/>
                <a:cs typeface="Open Sans Light"/>
              </a:defRPr>
            </a:lvl1pPr>
          </a:lstStyle>
          <a:p>
            <a:r>
              <a:rPr lang="en-US" dirty="0"/>
              <a:t>Type separator slide title here</a:t>
            </a:r>
          </a:p>
        </p:txBody>
      </p:sp>
      <p:sp>
        <p:nvSpPr>
          <p:cNvPr id="3" name="Subtitle 2"/>
          <p:cNvSpPr>
            <a:spLocks noGrp="1"/>
          </p:cNvSpPr>
          <p:nvPr>
            <p:ph type="subTitle" idx="1" hasCustomPrompt="1"/>
          </p:nvPr>
        </p:nvSpPr>
        <p:spPr>
          <a:xfrm>
            <a:off x="329184" y="3291840"/>
            <a:ext cx="11506200" cy="1638300"/>
          </a:xfrm>
          <a:prstGeom prst="rect">
            <a:avLst/>
          </a:prstGeom>
        </p:spPr>
        <p:txBody>
          <a:bodyPr vert="horz" lIns="38403" tIns="19202" rIns="38403" bIns="19202"/>
          <a:lstStyle>
            <a:lvl1pPr marL="0" indent="0" algn="ctr">
              <a:buNone/>
              <a:defRPr>
                <a:solidFill>
                  <a:schemeClr val="accent4"/>
                </a:solidFill>
                <a:latin typeface="+mj-lt"/>
                <a:ea typeface="Segoe UI" pitchFamily="34" charset="0"/>
                <a:cs typeface="Arial" panose="020B0604020202020204" pitchFamily="34" charset="0"/>
              </a:defRPr>
            </a:lvl1pPr>
            <a:lvl2pPr marL="192017" indent="0" algn="ctr">
              <a:buNone/>
              <a:defRPr/>
            </a:lvl2pPr>
            <a:lvl3pPr marL="384032" indent="0" algn="ctr">
              <a:buNone/>
              <a:defRPr/>
            </a:lvl3pPr>
            <a:lvl4pPr marL="576049" indent="0" algn="ctr">
              <a:buNone/>
              <a:defRPr/>
            </a:lvl4pPr>
            <a:lvl5pPr marL="768065" indent="0" algn="ctr">
              <a:buNone/>
              <a:defRPr/>
            </a:lvl5pPr>
            <a:lvl6pPr marL="960082" indent="0" algn="ctr">
              <a:buNone/>
              <a:defRPr/>
            </a:lvl6pPr>
            <a:lvl7pPr marL="1152098" indent="0" algn="ctr">
              <a:buNone/>
              <a:defRPr/>
            </a:lvl7pPr>
            <a:lvl8pPr marL="1344114" indent="0" algn="ctr">
              <a:buNone/>
              <a:defRPr/>
            </a:lvl8pPr>
            <a:lvl9pPr marL="1536131" indent="0" algn="ctr">
              <a:buNone/>
              <a:defRPr/>
            </a:lvl9pPr>
          </a:lstStyle>
          <a:p>
            <a:r>
              <a:rPr lang="en-US" dirty="0"/>
              <a:t>Type sub-title here</a:t>
            </a:r>
          </a:p>
        </p:txBody>
      </p:sp>
      <p:cxnSp>
        <p:nvCxnSpPr>
          <p:cNvPr id="7" name="Straight Connector 6"/>
          <p:cNvCxnSpPr/>
          <p:nvPr/>
        </p:nvCxnSpPr>
        <p:spPr bwMode="auto">
          <a:xfrm flipV="1">
            <a:off x="3048000" y="3200400"/>
            <a:ext cx="6096000" cy="0"/>
          </a:xfrm>
          <a:prstGeom prst="line">
            <a:avLst/>
          </a:prstGeom>
          <a:blipFill dpi="0" rotWithShape="0">
            <a:blip r:embed="rId3"/>
            <a:srcRect/>
            <a:tile tx="0" ty="0" sx="100000" sy="100000" flip="none" algn="tl"/>
          </a:blipFill>
          <a:ln w="25400" cap="rnd" cmpd="sng" algn="ctr">
            <a:solidFill>
              <a:schemeClr val="accent4"/>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050" name="Picture 2" descr="C:\Users\hh00419027.USER\Dropbox (Sales Enablement)\Brand Refresh\Illustrations\Alorica_LogoTagline_White_Orang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4129"/>
          <a:stretch/>
        </p:blipFill>
        <p:spPr bwMode="auto">
          <a:xfrm>
            <a:off x="10188029" y="6273683"/>
            <a:ext cx="1769241" cy="39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86302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1_Transition5">
    <p:bg>
      <p:bgPr>
        <a:solidFill>
          <a:schemeClr val="accent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1347" y="6285354"/>
            <a:ext cx="1780032" cy="371530"/>
          </a:xfrm>
          <a:prstGeom prst="rect">
            <a:avLst/>
          </a:prstGeom>
        </p:spPr>
      </p:pic>
      <p:pic>
        <p:nvPicPr>
          <p:cNvPr id="5122" name="Picture 2" descr="C:\Users\hh00419027\OneDrive for Business\Sales Enablement\Graphic Library\Illustrations\Snowboarder.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66" t="11301" r="10435"/>
          <a:stretch/>
        </p:blipFill>
        <p:spPr bwMode="auto">
          <a:xfrm>
            <a:off x="1" y="3613355"/>
            <a:ext cx="2890684" cy="324464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hasCustomPrompt="1"/>
          </p:nvPr>
        </p:nvSpPr>
        <p:spPr>
          <a:xfrm>
            <a:off x="329184" y="2304288"/>
            <a:ext cx="11506200" cy="1066800"/>
          </a:xfrm>
          <a:prstGeom prst="rect">
            <a:avLst/>
          </a:prstGeom>
        </p:spPr>
        <p:txBody>
          <a:bodyPr vert="horz" lIns="38403" tIns="19202" rIns="38403" bIns="19202"/>
          <a:lstStyle>
            <a:lvl1pPr>
              <a:defRPr>
                <a:solidFill>
                  <a:schemeClr val="bg1"/>
                </a:solidFill>
                <a:latin typeface="Arial Narrow" pitchFamily="34" charset="0"/>
                <a:cs typeface="Open Sans Light"/>
              </a:defRPr>
            </a:lvl1pPr>
          </a:lstStyle>
          <a:p>
            <a:r>
              <a:rPr lang="en-US" dirty="0"/>
              <a:t>Type separator slide title here</a:t>
            </a:r>
          </a:p>
        </p:txBody>
      </p:sp>
      <p:sp>
        <p:nvSpPr>
          <p:cNvPr id="5" name="Subtitle 2"/>
          <p:cNvSpPr>
            <a:spLocks noGrp="1"/>
          </p:cNvSpPr>
          <p:nvPr>
            <p:ph type="subTitle" idx="1" hasCustomPrompt="1"/>
          </p:nvPr>
        </p:nvSpPr>
        <p:spPr>
          <a:xfrm>
            <a:off x="329184" y="3291840"/>
            <a:ext cx="11506200" cy="1638300"/>
          </a:xfrm>
          <a:prstGeom prst="rect">
            <a:avLst/>
          </a:prstGeom>
        </p:spPr>
        <p:txBody>
          <a:bodyPr vert="horz" lIns="38403" tIns="19202" rIns="38403" bIns="19202"/>
          <a:lstStyle>
            <a:lvl1pPr marL="0" indent="0" algn="ctr">
              <a:buNone/>
              <a:defRPr>
                <a:solidFill>
                  <a:schemeClr val="accent4">
                    <a:lumMod val="60000"/>
                    <a:lumOff val="40000"/>
                  </a:schemeClr>
                </a:solidFill>
                <a:latin typeface="+mj-lt"/>
                <a:ea typeface="Segoe UI" pitchFamily="34" charset="0"/>
                <a:cs typeface="Calibri" pitchFamily="34" charset="0"/>
              </a:defRPr>
            </a:lvl1pPr>
            <a:lvl2pPr marL="192017" indent="0" algn="ctr">
              <a:buNone/>
              <a:defRPr/>
            </a:lvl2pPr>
            <a:lvl3pPr marL="384032" indent="0" algn="ctr">
              <a:buNone/>
              <a:defRPr/>
            </a:lvl3pPr>
            <a:lvl4pPr marL="576049" indent="0" algn="ctr">
              <a:buNone/>
              <a:defRPr/>
            </a:lvl4pPr>
            <a:lvl5pPr marL="768065" indent="0" algn="ctr">
              <a:buNone/>
              <a:defRPr/>
            </a:lvl5pPr>
            <a:lvl6pPr marL="960082" indent="0" algn="ctr">
              <a:buNone/>
              <a:defRPr/>
            </a:lvl6pPr>
            <a:lvl7pPr marL="1152098" indent="0" algn="ctr">
              <a:buNone/>
              <a:defRPr/>
            </a:lvl7pPr>
            <a:lvl8pPr marL="1344114" indent="0" algn="ctr">
              <a:buNone/>
              <a:defRPr/>
            </a:lvl8pPr>
            <a:lvl9pPr marL="1536131" indent="0" algn="ctr">
              <a:buNone/>
              <a:defRPr/>
            </a:lvl9pPr>
          </a:lstStyle>
          <a:p>
            <a:r>
              <a:rPr lang="en-US" dirty="0"/>
              <a:t>Type sub-title here</a:t>
            </a:r>
          </a:p>
        </p:txBody>
      </p:sp>
      <p:cxnSp>
        <p:nvCxnSpPr>
          <p:cNvPr id="6" name="Straight Connector 5"/>
          <p:cNvCxnSpPr/>
          <p:nvPr/>
        </p:nvCxnSpPr>
        <p:spPr bwMode="auto">
          <a:xfrm flipV="1">
            <a:off x="3048000" y="3200400"/>
            <a:ext cx="6096000" cy="0"/>
          </a:xfrm>
          <a:prstGeom prst="line">
            <a:avLst/>
          </a:prstGeom>
          <a:blipFill dpi="0" rotWithShape="0">
            <a:blip r:embed="rId4"/>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Slide Number Placeholder 13"/>
          <p:cNvSpPr>
            <a:spLocks noGrp="1"/>
          </p:cNvSpPr>
          <p:nvPr>
            <p:ph type="sldNum" sz="quarter" idx="4"/>
          </p:nvPr>
        </p:nvSpPr>
        <p:spPr>
          <a:xfrm>
            <a:off x="5818103" y="6295216"/>
            <a:ext cx="519400" cy="365125"/>
          </a:xfrm>
          <a:prstGeom prst="rect">
            <a:avLst/>
          </a:prstGeom>
        </p:spPr>
        <p:txBody>
          <a:bodyPr vert="horz" lIns="91440" tIns="45720" rIns="91440" bIns="45720" rtlCol="0" anchor="ctr"/>
          <a:lstStyle>
            <a:lvl1pPr algn="r">
              <a:defRPr sz="1100">
                <a:solidFill>
                  <a:schemeClr val="bg1"/>
                </a:solidFill>
                <a:latin typeface="+mn-lt"/>
              </a:defRPr>
            </a:lvl1pPr>
          </a:lstStyle>
          <a:p>
            <a:fld id="{850A2981-D5FC-4474-B10B-2C09426B8803}" type="slidenum">
              <a:rPr lang="en-US" smtClean="0"/>
              <a:pPr/>
              <a:t>‹#›</a:t>
            </a:fld>
            <a:endParaRPr lang="en-US" dirty="0"/>
          </a:p>
        </p:txBody>
      </p:sp>
    </p:spTree>
    <p:extLst>
      <p:ext uri="{BB962C8B-B14F-4D97-AF65-F5344CB8AC3E}">
        <p14:creationId xmlns:p14="http://schemas.microsoft.com/office/powerpoint/2010/main" val="204920753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ransition7">
    <p:bg>
      <p:bgPr>
        <a:solidFill>
          <a:schemeClr val="accent1"/>
        </a:solidFill>
        <a:effectLst/>
      </p:bgPr>
    </p:bg>
    <p:spTree>
      <p:nvGrpSpPr>
        <p:cNvPr id="1" name=""/>
        <p:cNvGrpSpPr/>
        <p:nvPr/>
      </p:nvGrpSpPr>
      <p:grpSpPr>
        <a:xfrm>
          <a:off x="0" y="0"/>
          <a:ext cx="0" cy="0"/>
          <a:chOff x="0" y="0"/>
          <a:chExt cx="0" cy="0"/>
        </a:xfrm>
      </p:grpSpPr>
      <p:pic>
        <p:nvPicPr>
          <p:cNvPr id="9" name="Picture 2" descr="C:\Users\hh00419027.USER\OneDrive - Alorica\Holly Folder\Brand Refresh\Illustrations\Handstand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34" y="4588026"/>
            <a:ext cx="3803633" cy="217021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ctrTitle" hasCustomPrompt="1"/>
          </p:nvPr>
        </p:nvSpPr>
        <p:spPr>
          <a:xfrm>
            <a:off x="329184" y="2304288"/>
            <a:ext cx="11506200" cy="1066800"/>
          </a:xfrm>
          <a:prstGeom prst="rect">
            <a:avLst/>
          </a:prstGeom>
        </p:spPr>
        <p:txBody>
          <a:bodyPr vert="horz" lIns="38403" tIns="19202" rIns="38403" bIns="19202"/>
          <a:lstStyle>
            <a:lvl1pPr>
              <a:defRPr>
                <a:solidFill>
                  <a:schemeClr val="accent4">
                    <a:lumMod val="40000"/>
                    <a:lumOff val="60000"/>
                  </a:schemeClr>
                </a:solidFill>
                <a:latin typeface="Arial Narrow" pitchFamily="34" charset="0"/>
                <a:cs typeface="Open Sans Light"/>
              </a:defRPr>
            </a:lvl1pPr>
          </a:lstStyle>
          <a:p>
            <a:r>
              <a:rPr lang="en-US" dirty="0"/>
              <a:t>Type separator slide title here</a:t>
            </a:r>
          </a:p>
        </p:txBody>
      </p:sp>
      <p:sp>
        <p:nvSpPr>
          <p:cNvPr id="11" name="Subtitle 2"/>
          <p:cNvSpPr>
            <a:spLocks noGrp="1"/>
          </p:cNvSpPr>
          <p:nvPr>
            <p:ph type="subTitle" idx="1" hasCustomPrompt="1"/>
          </p:nvPr>
        </p:nvSpPr>
        <p:spPr>
          <a:xfrm>
            <a:off x="329184" y="3291840"/>
            <a:ext cx="11506200" cy="1638300"/>
          </a:xfrm>
          <a:prstGeom prst="rect">
            <a:avLst/>
          </a:prstGeom>
        </p:spPr>
        <p:txBody>
          <a:bodyPr vert="horz" lIns="38403" tIns="19202" rIns="38403" bIns="19202"/>
          <a:lstStyle>
            <a:lvl1pPr marL="0" indent="0" algn="ctr">
              <a:buNone/>
              <a:defRPr>
                <a:solidFill>
                  <a:schemeClr val="accent6">
                    <a:lumMod val="20000"/>
                    <a:lumOff val="80000"/>
                  </a:schemeClr>
                </a:solidFill>
                <a:latin typeface="+mj-lt"/>
                <a:ea typeface="Segoe UI" pitchFamily="34" charset="0"/>
                <a:cs typeface="Arial" panose="020B0604020202020204" pitchFamily="34" charset="0"/>
              </a:defRPr>
            </a:lvl1pPr>
            <a:lvl2pPr marL="192017" indent="0" algn="ctr">
              <a:buNone/>
              <a:defRPr/>
            </a:lvl2pPr>
            <a:lvl3pPr marL="384032" indent="0" algn="ctr">
              <a:buNone/>
              <a:defRPr/>
            </a:lvl3pPr>
            <a:lvl4pPr marL="576049" indent="0" algn="ctr">
              <a:buNone/>
              <a:defRPr/>
            </a:lvl4pPr>
            <a:lvl5pPr marL="768065" indent="0" algn="ctr">
              <a:buNone/>
              <a:defRPr/>
            </a:lvl5pPr>
            <a:lvl6pPr marL="960082" indent="0" algn="ctr">
              <a:buNone/>
              <a:defRPr/>
            </a:lvl6pPr>
            <a:lvl7pPr marL="1152098" indent="0" algn="ctr">
              <a:buNone/>
              <a:defRPr/>
            </a:lvl7pPr>
            <a:lvl8pPr marL="1344114" indent="0" algn="ctr">
              <a:buNone/>
              <a:defRPr/>
            </a:lvl8pPr>
            <a:lvl9pPr marL="1536131" indent="0" algn="ctr">
              <a:buNone/>
              <a:defRPr/>
            </a:lvl9pPr>
          </a:lstStyle>
          <a:p>
            <a:r>
              <a:rPr lang="en-US" dirty="0"/>
              <a:t>Type sub-title here</a:t>
            </a:r>
          </a:p>
        </p:txBody>
      </p:sp>
      <p:cxnSp>
        <p:nvCxnSpPr>
          <p:cNvPr id="12" name="Straight Connector 11"/>
          <p:cNvCxnSpPr/>
          <p:nvPr/>
        </p:nvCxnSpPr>
        <p:spPr bwMode="auto">
          <a:xfrm flipV="1">
            <a:off x="3048000" y="3200400"/>
            <a:ext cx="6096000" cy="0"/>
          </a:xfrm>
          <a:prstGeom prst="line">
            <a:avLst/>
          </a:prstGeom>
          <a:blipFill dpi="0" rotWithShape="0">
            <a:blip r:embed="rId3"/>
            <a:srcRect/>
            <a:tile tx="0" ty="0" sx="100000" sy="100000" flip="none" algn="tl"/>
          </a:blipFill>
          <a:ln w="25400" cap="rnd" cmpd="sng" algn="ctr">
            <a:solidFill>
              <a:schemeClr val="accent6">
                <a:lumMod val="50000"/>
              </a:schemeClr>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8" name="Picture 2" descr="C:\Users\hh00419027.USER\Dropbox (Sales Enablement)\Brand Refresh\Illustrations\Alorica_LogoTagline_White_Blu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841"/>
          <a:stretch/>
        </p:blipFill>
        <p:spPr bwMode="auto">
          <a:xfrm>
            <a:off x="10181347" y="6281340"/>
            <a:ext cx="1767840" cy="41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91770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1_Blank Transition5">
    <p:bg>
      <p:bgPr>
        <a:solidFill>
          <a:schemeClr val="accent6"/>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886" b="89951" l="64520" r="98548"/>
                    </a14:imgEffect>
                  </a14:imgLayer>
                </a14:imgProps>
              </a:ext>
              <a:ext uri="{28A0092B-C50C-407E-A947-70E740481C1C}">
                <a14:useLocalDpi xmlns:a14="http://schemas.microsoft.com/office/drawing/2010/main" val="0"/>
              </a:ext>
            </a:extLst>
          </a:blip>
          <a:stretch/>
        </p:blipFill>
        <p:spPr>
          <a:xfrm flipH="1">
            <a:off x="595425" y="109798"/>
            <a:ext cx="10976397" cy="6361321"/>
          </a:xfrm>
          <a:prstGeom prst="rect">
            <a:avLst/>
          </a:prstGeom>
        </p:spPr>
      </p:pic>
      <p:sp>
        <p:nvSpPr>
          <p:cNvPr id="4" name="Title 1"/>
          <p:cNvSpPr>
            <a:spLocks noGrp="1"/>
          </p:cNvSpPr>
          <p:nvPr>
            <p:ph type="ctrTitle" hasCustomPrompt="1"/>
          </p:nvPr>
        </p:nvSpPr>
        <p:spPr>
          <a:xfrm>
            <a:off x="330524" y="2300190"/>
            <a:ext cx="11506200" cy="1066800"/>
          </a:xfrm>
          <a:prstGeom prst="rect">
            <a:avLst/>
          </a:prstGeom>
        </p:spPr>
        <p:txBody>
          <a:bodyPr vert="horz" lIns="38403" tIns="19202" rIns="38403" bIns="19202"/>
          <a:lstStyle>
            <a:lvl1pPr>
              <a:defRPr>
                <a:solidFill>
                  <a:schemeClr val="bg1"/>
                </a:solidFill>
                <a:latin typeface="Arial Narrow" pitchFamily="34" charset="0"/>
                <a:cs typeface="Open Sans Light"/>
              </a:defRPr>
            </a:lvl1pPr>
          </a:lstStyle>
          <a:p>
            <a:r>
              <a:rPr lang="en-US" dirty="0"/>
              <a:t>Type separator slide title here</a:t>
            </a:r>
          </a:p>
        </p:txBody>
      </p:sp>
      <p:sp>
        <p:nvSpPr>
          <p:cNvPr id="5" name="Subtitle 2"/>
          <p:cNvSpPr>
            <a:spLocks noGrp="1"/>
          </p:cNvSpPr>
          <p:nvPr>
            <p:ph type="subTitle" idx="1" hasCustomPrompt="1"/>
          </p:nvPr>
        </p:nvSpPr>
        <p:spPr>
          <a:xfrm>
            <a:off x="330524" y="3290771"/>
            <a:ext cx="11506200" cy="1638300"/>
          </a:xfrm>
          <a:prstGeom prst="rect">
            <a:avLst/>
          </a:prstGeom>
        </p:spPr>
        <p:txBody>
          <a:bodyPr vert="horz" lIns="38403" tIns="19202" rIns="38403" bIns="19202"/>
          <a:lstStyle>
            <a:lvl1pPr marL="0" indent="0" algn="ctr">
              <a:buNone/>
              <a:defRPr>
                <a:solidFill>
                  <a:schemeClr val="accent4">
                    <a:lumMod val="60000"/>
                    <a:lumOff val="40000"/>
                  </a:schemeClr>
                </a:solidFill>
                <a:latin typeface="+mj-lt"/>
                <a:ea typeface="Segoe UI" pitchFamily="34" charset="0"/>
                <a:cs typeface="Arial" panose="020B0604020202020204" pitchFamily="34" charset="0"/>
              </a:defRPr>
            </a:lvl1pPr>
            <a:lvl2pPr marL="192017" indent="0" algn="ctr">
              <a:buNone/>
              <a:defRPr/>
            </a:lvl2pPr>
            <a:lvl3pPr marL="384032" indent="0" algn="ctr">
              <a:buNone/>
              <a:defRPr/>
            </a:lvl3pPr>
            <a:lvl4pPr marL="576049" indent="0" algn="ctr">
              <a:buNone/>
              <a:defRPr/>
            </a:lvl4pPr>
            <a:lvl5pPr marL="768065" indent="0" algn="ctr">
              <a:buNone/>
              <a:defRPr/>
            </a:lvl5pPr>
            <a:lvl6pPr marL="960082" indent="0" algn="ctr">
              <a:buNone/>
              <a:defRPr/>
            </a:lvl6pPr>
            <a:lvl7pPr marL="1152098" indent="0" algn="ctr">
              <a:buNone/>
              <a:defRPr/>
            </a:lvl7pPr>
            <a:lvl8pPr marL="1344114" indent="0" algn="ctr">
              <a:buNone/>
              <a:defRPr/>
            </a:lvl8pPr>
            <a:lvl9pPr marL="1536131" indent="0" algn="ctr">
              <a:buNone/>
              <a:defRPr/>
            </a:lvl9pPr>
          </a:lstStyle>
          <a:p>
            <a:r>
              <a:rPr lang="en-US" dirty="0"/>
              <a:t>Type sub-title here</a:t>
            </a:r>
          </a:p>
        </p:txBody>
      </p:sp>
      <p:cxnSp>
        <p:nvCxnSpPr>
          <p:cNvPr id="6" name="Straight Connector 5"/>
          <p:cNvCxnSpPr/>
          <p:nvPr/>
        </p:nvCxnSpPr>
        <p:spPr bwMode="auto">
          <a:xfrm flipV="1">
            <a:off x="3048000" y="3200400"/>
            <a:ext cx="6096000" cy="0"/>
          </a:xfrm>
          <a:prstGeom prst="line">
            <a:avLst/>
          </a:prstGeom>
          <a:blipFill dpi="0" rotWithShape="0">
            <a:blip r:embed="rId4"/>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1347" y="6285354"/>
            <a:ext cx="1780032" cy="371530"/>
          </a:xfrm>
          <a:prstGeom prst="rect">
            <a:avLst/>
          </a:prstGeom>
        </p:spPr>
      </p:pic>
      <p:pic>
        <p:nvPicPr>
          <p:cNvPr id="2" name="Picture 1"/>
          <p:cNvPicPr>
            <a:picLocks noChangeAspect="1"/>
          </p:cNvPicPr>
          <p:nvPr userDrawn="1"/>
        </p:nvPicPr>
        <p:blipFill>
          <a:blip r:embed="rId6"/>
          <a:stretch>
            <a:fillRect/>
          </a:stretch>
        </p:blipFill>
        <p:spPr>
          <a:xfrm>
            <a:off x="6833113" y="3711023"/>
            <a:ext cx="4020972" cy="1112354"/>
          </a:xfrm>
          <a:prstGeom prst="rect">
            <a:avLst/>
          </a:prstGeom>
        </p:spPr>
      </p:pic>
    </p:spTree>
    <p:extLst>
      <p:ext uri="{BB962C8B-B14F-4D97-AF65-F5344CB8AC3E}">
        <p14:creationId xmlns:p14="http://schemas.microsoft.com/office/powerpoint/2010/main" val="120789503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1_Separator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9184" y="2304288"/>
            <a:ext cx="11506200" cy="1066800"/>
          </a:xfrm>
          <a:prstGeom prst="rect">
            <a:avLst/>
          </a:prstGeom>
        </p:spPr>
        <p:txBody>
          <a:bodyPr vert="horz" lIns="38403" tIns="19202" rIns="38403" bIns="19202"/>
          <a:lstStyle>
            <a:lvl1pPr>
              <a:defRPr baseline="0">
                <a:solidFill>
                  <a:schemeClr val="bg1"/>
                </a:solidFill>
                <a:latin typeface="Arial Narrow" pitchFamily="34" charset="0"/>
                <a:cs typeface="Open Sans Light"/>
              </a:defRPr>
            </a:lvl1pPr>
          </a:lstStyle>
          <a:p>
            <a:r>
              <a:rPr lang="en-US" dirty="0"/>
              <a:t>Type separator slide title here</a:t>
            </a:r>
          </a:p>
        </p:txBody>
      </p:sp>
      <p:sp>
        <p:nvSpPr>
          <p:cNvPr id="3" name="Subtitle 2"/>
          <p:cNvSpPr>
            <a:spLocks noGrp="1"/>
          </p:cNvSpPr>
          <p:nvPr>
            <p:ph type="subTitle" idx="1" hasCustomPrompt="1"/>
          </p:nvPr>
        </p:nvSpPr>
        <p:spPr>
          <a:xfrm>
            <a:off x="329184" y="3291840"/>
            <a:ext cx="11506200" cy="1638300"/>
          </a:xfrm>
          <a:prstGeom prst="rect">
            <a:avLst/>
          </a:prstGeom>
        </p:spPr>
        <p:txBody>
          <a:bodyPr vert="horz" lIns="38403" tIns="19202" rIns="38403" bIns="19202"/>
          <a:lstStyle>
            <a:lvl1pPr marL="0" indent="0" algn="ctr">
              <a:buNone/>
              <a:defRPr baseline="0">
                <a:solidFill>
                  <a:schemeClr val="accent4"/>
                </a:solidFill>
                <a:latin typeface="+mj-lt"/>
                <a:ea typeface="Segoe UI" pitchFamily="34" charset="0"/>
                <a:cs typeface="Arial" panose="020B0604020202020204" pitchFamily="34" charset="0"/>
              </a:defRPr>
            </a:lvl1pPr>
            <a:lvl2pPr marL="192017" indent="0" algn="ctr">
              <a:buNone/>
              <a:defRPr/>
            </a:lvl2pPr>
            <a:lvl3pPr marL="384032" indent="0" algn="ctr">
              <a:buNone/>
              <a:defRPr/>
            </a:lvl3pPr>
            <a:lvl4pPr marL="576049" indent="0" algn="ctr">
              <a:buNone/>
              <a:defRPr/>
            </a:lvl4pPr>
            <a:lvl5pPr marL="768065" indent="0" algn="ctr">
              <a:buNone/>
              <a:defRPr/>
            </a:lvl5pPr>
            <a:lvl6pPr marL="960082" indent="0" algn="ctr">
              <a:buNone/>
              <a:defRPr/>
            </a:lvl6pPr>
            <a:lvl7pPr marL="1152098" indent="0" algn="ctr">
              <a:buNone/>
              <a:defRPr/>
            </a:lvl7pPr>
            <a:lvl8pPr marL="1344114" indent="0" algn="ctr">
              <a:buNone/>
              <a:defRPr/>
            </a:lvl8pPr>
            <a:lvl9pPr marL="1536131" indent="0" algn="ctr">
              <a:buNone/>
              <a:defRPr/>
            </a:lvl9pPr>
          </a:lstStyle>
          <a:p>
            <a:r>
              <a:rPr lang="en-US" dirty="0"/>
              <a:t>Type sub-title here</a:t>
            </a:r>
          </a:p>
        </p:txBody>
      </p:sp>
      <p:cxnSp>
        <p:nvCxnSpPr>
          <p:cNvPr id="7" name="Straight Connector 6"/>
          <p:cNvCxnSpPr/>
          <p:nvPr/>
        </p:nvCxnSpPr>
        <p:spPr bwMode="auto">
          <a:xfrm flipV="1">
            <a:off x="3048000" y="3200400"/>
            <a:ext cx="6096000" cy="0"/>
          </a:xfrm>
          <a:prstGeom prst="line">
            <a:avLst/>
          </a:prstGeom>
          <a:blipFill dpi="0" rotWithShape="0">
            <a:blip r:embed="rId2"/>
            <a:srcRect/>
            <a:tile tx="0" ty="0" sx="100000" sy="100000" flip="none" algn="tl"/>
          </a:blipFill>
          <a:ln w="25400" cap="rnd" cmpd="sng" algn="ctr">
            <a:solidFill>
              <a:schemeClr val="accent5"/>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6" name="Picture 2" descr="C:\Users\hh00419027.USER\Dropbox (Sales Enablement)\Brand Refresh\Illustrations\Alorica_LogoTagline_White_Orang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4129"/>
          <a:stretch/>
        </p:blipFill>
        <p:spPr bwMode="auto">
          <a:xfrm>
            <a:off x="10188029" y="6284316"/>
            <a:ext cx="1769241" cy="3999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rotWithShape="1">
          <a:blip r:embed="rId4">
            <a:extLst>
              <a:ext uri="{BEBA8EAE-BF5A-486C-A8C5-ECC9F3942E4B}">
                <a14:imgProps xmlns:a14="http://schemas.microsoft.com/office/drawing/2010/main">
                  <a14:imgLayer r:embed="rId5">
                    <a14:imgEffect>
                      <a14:backgroundRemoval t="9886" b="89951" l="64520" r="98548"/>
                    </a14:imgEffect>
                  </a14:imgLayer>
                </a14:imgProps>
              </a:ext>
              <a:ext uri="{28A0092B-C50C-407E-A947-70E740481C1C}">
                <a14:useLocalDpi xmlns:a14="http://schemas.microsoft.com/office/drawing/2010/main" val="0"/>
              </a:ext>
            </a:extLst>
          </a:blip>
          <a:stretch/>
        </p:blipFill>
        <p:spPr>
          <a:xfrm flipH="1">
            <a:off x="595425" y="109798"/>
            <a:ext cx="10976397" cy="6361321"/>
          </a:xfrm>
          <a:prstGeom prst="rect">
            <a:avLst/>
          </a:prstGeom>
        </p:spPr>
      </p:pic>
      <p:pic>
        <p:nvPicPr>
          <p:cNvPr id="9" name="Picture 8"/>
          <p:cNvPicPr>
            <a:picLocks noChangeAspect="1"/>
          </p:cNvPicPr>
          <p:nvPr userDrawn="1"/>
        </p:nvPicPr>
        <p:blipFill>
          <a:blip r:embed="rId6">
            <a:extLst>
              <a:ext uri="{BEBA8EAE-BF5A-486C-A8C5-ECC9F3942E4B}">
                <a14:imgProps xmlns:a14="http://schemas.microsoft.com/office/drawing/2010/main">
                  <a14:imgLayer r:embed="rId7">
                    <a14:imgEffect>
                      <a14:backgroundRemoval t="9211" b="100000" l="0" r="100000"/>
                    </a14:imgEffect>
                  </a14:imgLayer>
                </a14:imgProps>
              </a:ext>
            </a:extLst>
          </a:blip>
          <a:stretch>
            <a:fillRect/>
          </a:stretch>
        </p:blipFill>
        <p:spPr>
          <a:xfrm>
            <a:off x="6833113" y="3711023"/>
            <a:ext cx="4020972" cy="1112354"/>
          </a:xfrm>
          <a:prstGeom prst="rect">
            <a:avLst/>
          </a:prstGeom>
        </p:spPr>
      </p:pic>
    </p:spTree>
    <p:extLst>
      <p:ext uri="{BB962C8B-B14F-4D97-AF65-F5344CB8AC3E}">
        <p14:creationId xmlns:p14="http://schemas.microsoft.com/office/powerpoint/2010/main" val="239229846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lank Transition1">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29184" y="2304288"/>
            <a:ext cx="11506200" cy="1066800"/>
          </a:xfrm>
          <a:prstGeom prst="rect">
            <a:avLst/>
          </a:prstGeom>
        </p:spPr>
        <p:txBody>
          <a:bodyPr vert="horz" lIns="38403" tIns="19202" rIns="38403" bIns="19202"/>
          <a:lstStyle>
            <a:lvl1pPr>
              <a:defRPr>
                <a:solidFill>
                  <a:schemeClr val="bg2"/>
                </a:solidFill>
                <a:latin typeface="Arial Narrow" pitchFamily="34" charset="0"/>
                <a:cs typeface="Open Sans Light"/>
              </a:defRPr>
            </a:lvl1pPr>
          </a:lstStyle>
          <a:p>
            <a:r>
              <a:rPr lang="en-US" dirty="0"/>
              <a:t>Type separator slide title here</a:t>
            </a:r>
          </a:p>
        </p:txBody>
      </p:sp>
      <p:sp>
        <p:nvSpPr>
          <p:cNvPr id="4" name="Subtitle 2"/>
          <p:cNvSpPr>
            <a:spLocks noGrp="1"/>
          </p:cNvSpPr>
          <p:nvPr>
            <p:ph type="subTitle" idx="1" hasCustomPrompt="1"/>
          </p:nvPr>
        </p:nvSpPr>
        <p:spPr>
          <a:xfrm>
            <a:off x="329184" y="3291840"/>
            <a:ext cx="11506200" cy="1638300"/>
          </a:xfrm>
          <a:prstGeom prst="rect">
            <a:avLst/>
          </a:prstGeom>
        </p:spPr>
        <p:txBody>
          <a:bodyPr vert="horz" lIns="38403" tIns="19202" rIns="38403" bIns="19202"/>
          <a:lstStyle>
            <a:lvl1pPr marL="0" indent="0" algn="ctr">
              <a:buNone/>
              <a:defRPr>
                <a:solidFill>
                  <a:schemeClr val="bg1"/>
                </a:solidFill>
                <a:latin typeface="+mj-lt"/>
                <a:ea typeface="Segoe UI" pitchFamily="34" charset="0"/>
                <a:cs typeface="Arial" panose="020B0604020202020204" pitchFamily="34" charset="0"/>
              </a:defRPr>
            </a:lvl1pPr>
            <a:lvl2pPr marL="192017" indent="0" algn="ctr">
              <a:buNone/>
              <a:defRPr/>
            </a:lvl2pPr>
            <a:lvl3pPr marL="384032" indent="0" algn="ctr">
              <a:buNone/>
              <a:defRPr/>
            </a:lvl3pPr>
            <a:lvl4pPr marL="576049" indent="0" algn="ctr">
              <a:buNone/>
              <a:defRPr/>
            </a:lvl4pPr>
            <a:lvl5pPr marL="768065" indent="0" algn="ctr">
              <a:buNone/>
              <a:defRPr/>
            </a:lvl5pPr>
            <a:lvl6pPr marL="960082" indent="0" algn="ctr">
              <a:buNone/>
              <a:defRPr/>
            </a:lvl6pPr>
            <a:lvl7pPr marL="1152098" indent="0" algn="ctr">
              <a:buNone/>
              <a:defRPr/>
            </a:lvl7pPr>
            <a:lvl8pPr marL="1344114" indent="0" algn="ctr">
              <a:buNone/>
              <a:defRPr/>
            </a:lvl8pPr>
            <a:lvl9pPr marL="1536131" indent="0" algn="ctr">
              <a:buNone/>
              <a:defRPr/>
            </a:lvl9pPr>
          </a:lstStyle>
          <a:p>
            <a:r>
              <a:rPr lang="en-US" dirty="0"/>
              <a:t>Type sub-title here</a:t>
            </a:r>
          </a:p>
        </p:txBody>
      </p:sp>
      <p:cxnSp>
        <p:nvCxnSpPr>
          <p:cNvPr id="5" name="Straight Connector 4"/>
          <p:cNvCxnSpPr/>
          <p:nvPr/>
        </p:nvCxnSpPr>
        <p:spPr bwMode="auto">
          <a:xfrm flipV="1">
            <a:off x="3048000" y="3200400"/>
            <a:ext cx="6096000" cy="0"/>
          </a:xfrm>
          <a:prstGeom prst="line">
            <a:avLst/>
          </a:prstGeom>
          <a:blipFill dpi="0" rotWithShape="0">
            <a:blip r:embed="rId2"/>
            <a:srcRect/>
            <a:tile tx="0" ty="0" sx="100000" sy="100000" flip="none" algn="tl"/>
          </a:blipFill>
          <a:ln w="25400" cap="rnd" cmpd="sng" algn="ctr">
            <a:solidFill>
              <a:schemeClr val="accent3"/>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347" y="6274721"/>
            <a:ext cx="1780032" cy="371530"/>
          </a:xfrm>
          <a:prstGeom prst="rect">
            <a:avLst/>
          </a:prstGeom>
        </p:spPr>
      </p:pic>
    </p:spTree>
    <p:extLst>
      <p:ext uri="{BB962C8B-B14F-4D97-AF65-F5344CB8AC3E}">
        <p14:creationId xmlns:p14="http://schemas.microsoft.com/office/powerpoint/2010/main" val="294694916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lank Transition5">
    <p:bg>
      <p:bgPr>
        <a:solidFill>
          <a:schemeClr val="accent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30524" y="2300190"/>
            <a:ext cx="11506200" cy="1066800"/>
          </a:xfrm>
          <a:prstGeom prst="rect">
            <a:avLst/>
          </a:prstGeom>
        </p:spPr>
        <p:txBody>
          <a:bodyPr vert="horz" lIns="38403" tIns="19202" rIns="38403" bIns="19202"/>
          <a:lstStyle>
            <a:lvl1pPr>
              <a:defRPr>
                <a:solidFill>
                  <a:schemeClr val="bg1"/>
                </a:solidFill>
                <a:latin typeface="Arial Narrow" pitchFamily="34" charset="0"/>
                <a:cs typeface="Open Sans Light"/>
              </a:defRPr>
            </a:lvl1pPr>
          </a:lstStyle>
          <a:p>
            <a:r>
              <a:rPr lang="en-US" dirty="0"/>
              <a:t>Type separator slide title here</a:t>
            </a:r>
          </a:p>
        </p:txBody>
      </p:sp>
      <p:sp>
        <p:nvSpPr>
          <p:cNvPr id="5" name="Subtitle 2"/>
          <p:cNvSpPr>
            <a:spLocks noGrp="1"/>
          </p:cNvSpPr>
          <p:nvPr>
            <p:ph type="subTitle" idx="1" hasCustomPrompt="1"/>
          </p:nvPr>
        </p:nvSpPr>
        <p:spPr>
          <a:xfrm>
            <a:off x="330524" y="3290771"/>
            <a:ext cx="11506200" cy="1638300"/>
          </a:xfrm>
          <a:prstGeom prst="rect">
            <a:avLst/>
          </a:prstGeom>
        </p:spPr>
        <p:txBody>
          <a:bodyPr vert="horz" lIns="38403" tIns="19202" rIns="38403" bIns="19202"/>
          <a:lstStyle>
            <a:lvl1pPr marL="0" indent="0" algn="ctr">
              <a:buNone/>
              <a:defRPr>
                <a:solidFill>
                  <a:schemeClr val="accent4">
                    <a:lumMod val="60000"/>
                    <a:lumOff val="40000"/>
                  </a:schemeClr>
                </a:solidFill>
                <a:latin typeface="+mj-lt"/>
                <a:ea typeface="Segoe UI" pitchFamily="34" charset="0"/>
                <a:cs typeface="Arial" panose="020B0604020202020204" pitchFamily="34" charset="0"/>
              </a:defRPr>
            </a:lvl1pPr>
            <a:lvl2pPr marL="192017" indent="0" algn="ctr">
              <a:buNone/>
              <a:defRPr/>
            </a:lvl2pPr>
            <a:lvl3pPr marL="384032" indent="0" algn="ctr">
              <a:buNone/>
              <a:defRPr/>
            </a:lvl3pPr>
            <a:lvl4pPr marL="576049" indent="0" algn="ctr">
              <a:buNone/>
              <a:defRPr/>
            </a:lvl4pPr>
            <a:lvl5pPr marL="768065" indent="0" algn="ctr">
              <a:buNone/>
              <a:defRPr/>
            </a:lvl5pPr>
            <a:lvl6pPr marL="960082" indent="0" algn="ctr">
              <a:buNone/>
              <a:defRPr/>
            </a:lvl6pPr>
            <a:lvl7pPr marL="1152098" indent="0" algn="ctr">
              <a:buNone/>
              <a:defRPr/>
            </a:lvl7pPr>
            <a:lvl8pPr marL="1344114" indent="0" algn="ctr">
              <a:buNone/>
              <a:defRPr/>
            </a:lvl8pPr>
            <a:lvl9pPr marL="1536131" indent="0" algn="ctr">
              <a:buNone/>
              <a:defRPr/>
            </a:lvl9pPr>
          </a:lstStyle>
          <a:p>
            <a:r>
              <a:rPr lang="en-US" dirty="0"/>
              <a:t>Type sub-title here</a:t>
            </a:r>
          </a:p>
        </p:txBody>
      </p:sp>
      <p:cxnSp>
        <p:nvCxnSpPr>
          <p:cNvPr id="6" name="Straight Connector 5"/>
          <p:cNvCxnSpPr/>
          <p:nvPr/>
        </p:nvCxnSpPr>
        <p:spPr bwMode="auto">
          <a:xfrm flipV="1">
            <a:off x="3048000" y="3200400"/>
            <a:ext cx="6096000" cy="0"/>
          </a:xfrm>
          <a:prstGeom prst="line">
            <a:avLst/>
          </a:prstGeom>
          <a:blipFill dpi="0" rotWithShape="0">
            <a:blip r:embed="rId2"/>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347" y="6285354"/>
            <a:ext cx="1780032" cy="371530"/>
          </a:xfrm>
          <a:prstGeom prst="rect">
            <a:avLst/>
          </a:prstGeom>
        </p:spPr>
      </p:pic>
    </p:spTree>
    <p:extLst>
      <p:ext uri="{BB962C8B-B14F-4D97-AF65-F5344CB8AC3E}">
        <p14:creationId xmlns:p14="http://schemas.microsoft.com/office/powerpoint/2010/main" val="272977686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Blank Transition6">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29184" y="2304288"/>
            <a:ext cx="11506200" cy="1066800"/>
          </a:xfrm>
          <a:prstGeom prst="rect">
            <a:avLst/>
          </a:prstGeom>
        </p:spPr>
        <p:txBody>
          <a:bodyPr vert="horz" lIns="38403" tIns="19202" rIns="38403" bIns="19202"/>
          <a:lstStyle>
            <a:lvl1pPr>
              <a:defRPr>
                <a:solidFill>
                  <a:schemeClr val="accent2"/>
                </a:solidFill>
                <a:latin typeface="Arial Narrow" pitchFamily="34" charset="0"/>
                <a:cs typeface="Open Sans Light"/>
              </a:defRPr>
            </a:lvl1pPr>
          </a:lstStyle>
          <a:p>
            <a:r>
              <a:rPr lang="en-US" dirty="0"/>
              <a:t>Type separator slide title here</a:t>
            </a:r>
          </a:p>
        </p:txBody>
      </p:sp>
      <p:sp>
        <p:nvSpPr>
          <p:cNvPr id="4" name="Subtitle 2"/>
          <p:cNvSpPr>
            <a:spLocks noGrp="1"/>
          </p:cNvSpPr>
          <p:nvPr>
            <p:ph type="subTitle" idx="1" hasCustomPrompt="1"/>
          </p:nvPr>
        </p:nvSpPr>
        <p:spPr>
          <a:xfrm>
            <a:off x="329184" y="3291840"/>
            <a:ext cx="11506200" cy="1638300"/>
          </a:xfrm>
          <a:prstGeom prst="rect">
            <a:avLst/>
          </a:prstGeom>
        </p:spPr>
        <p:txBody>
          <a:bodyPr vert="horz" lIns="38403" tIns="19202" rIns="38403" bIns="19202"/>
          <a:lstStyle>
            <a:lvl1pPr marL="0" indent="0" algn="ctr">
              <a:buNone/>
              <a:defRPr>
                <a:solidFill>
                  <a:schemeClr val="accent3"/>
                </a:solidFill>
                <a:latin typeface="+mj-lt"/>
                <a:ea typeface="Segoe UI" pitchFamily="34" charset="0"/>
                <a:cs typeface="Arial" panose="020B0604020202020204" pitchFamily="34" charset="0"/>
              </a:defRPr>
            </a:lvl1pPr>
            <a:lvl2pPr marL="192017" indent="0" algn="ctr">
              <a:buNone/>
              <a:defRPr/>
            </a:lvl2pPr>
            <a:lvl3pPr marL="384032" indent="0" algn="ctr">
              <a:buNone/>
              <a:defRPr/>
            </a:lvl3pPr>
            <a:lvl4pPr marL="576049" indent="0" algn="ctr">
              <a:buNone/>
              <a:defRPr/>
            </a:lvl4pPr>
            <a:lvl5pPr marL="768065" indent="0" algn="ctr">
              <a:buNone/>
              <a:defRPr/>
            </a:lvl5pPr>
            <a:lvl6pPr marL="960082" indent="0" algn="ctr">
              <a:buNone/>
              <a:defRPr/>
            </a:lvl6pPr>
            <a:lvl7pPr marL="1152098" indent="0" algn="ctr">
              <a:buNone/>
              <a:defRPr/>
            </a:lvl7pPr>
            <a:lvl8pPr marL="1344114" indent="0" algn="ctr">
              <a:buNone/>
              <a:defRPr/>
            </a:lvl8pPr>
            <a:lvl9pPr marL="1536131" indent="0" algn="ctr">
              <a:buNone/>
              <a:defRPr/>
            </a:lvl9pPr>
          </a:lstStyle>
          <a:p>
            <a:r>
              <a:rPr lang="en-US" dirty="0"/>
              <a:t>Type sub-title here</a:t>
            </a:r>
          </a:p>
        </p:txBody>
      </p:sp>
      <p:cxnSp>
        <p:nvCxnSpPr>
          <p:cNvPr id="5" name="Straight Connector 4"/>
          <p:cNvCxnSpPr/>
          <p:nvPr/>
        </p:nvCxnSpPr>
        <p:spPr bwMode="auto">
          <a:xfrm flipV="1">
            <a:off x="3048000" y="3200400"/>
            <a:ext cx="6096000" cy="0"/>
          </a:xfrm>
          <a:prstGeom prst="line">
            <a:avLst/>
          </a:prstGeom>
          <a:blipFill dpi="0" rotWithShape="0">
            <a:blip r:embed="rId2"/>
            <a:srcRect/>
            <a:tile tx="0" ty="0" sx="100000" sy="100000" flip="none" algn="tl"/>
          </a:blipFill>
          <a:ln w="25400" cap="rnd" cmpd="sng" algn="ctr">
            <a:solidFill>
              <a:schemeClr val="bg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347" y="6285354"/>
            <a:ext cx="1780032" cy="371530"/>
          </a:xfrm>
          <a:prstGeom prst="rect">
            <a:avLst/>
          </a:prstGeom>
        </p:spPr>
      </p:pic>
    </p:spTree>
    <p:extLst>
      <p:ext uri="{BB962C8B-B14F-4D97-AF65-F5344CB8AC3E}">
        <p14:creationId xmlns:p14="http://schemas.microsoft.com/office/powerpoint/2010/main" val="327689685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Separator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9184" y="2304288"/>
            <a:ext cx="11506200" cy="1066800"/>
          </a:xfrm>
          <a:prstGeom prst="rect">
            <a:avLst/>
          </a:prstGeom>
        </p:spPr>
        <p:txBody>
          <a:bodyPr vert="horz" lIns="38403" tIns="19202" rIns="38403" bIns="19202"/>
          <a:lstStyle>
            <a:lvl1pPr>
              <a:defRPr baseline="0">
                <a:solidFill>
                  <a:schemeClr val="bg1"/>
                </a:solidFill>
                <a:latin typeface="Arial Narrow" pitchFamily="34" charset="0"/>
                <a:cs typeface="Open Sans Light"/>
              </a:defRPr>
            </a:lvl1pPr>
          </a:lstStyle>
          <a:p>
            <a:r>
              <a:rPr lang="en-US" dirty="0"/>
              <a:t>Type separator slide title here</a:t>
            </a:r>
          </a:p>
        </p:txBody>
      </p:sp>
      <p:sp>
        <p:nvSpPr>
          <p:cNvPr id="3" name="Subtitle 2"/>
          <p:cNvSpPr>
            <a:spLocks noGrp="1"/>
          </p:cNvSpPr>
          <p:nvPr>
            <p:ph type="subTitle" idx="1" hasCustomPrompt="1"/>
          </p:nvPr>
        </p:nvSpPr>
        <p:spPr>
          <a:xfrm>
            <a:off x="329184" y="3291840"/>
            <a:ext cx="11506200" cy="1638300"/>
          </a:xfrm>
          <a:prstGeom prst="rect">
            <a:avLst/>
          </a:prstGeom>
        </p:spPr>
        <p:txBody>
          <a:bodyPr vert="horz" lIns="38403" tIns="19202" rIns="38403" bIns="19202"/>
          <a:lstStyle>
            <a:lvl1pPr marL="0" indent="0" algn="ctr">
              <a:buNone/>
              <a:defRPr baseline="0">
                <a:solidFill>
                  <a:schemeClr val="accent4"/>
                </a:solidFill>
                <a:latin typeface="+mj-lt"/>
                <a:ea typeface="Segoe UI" pitchFamily="34" charset="0"/>
                <a:cs typeface="Arial" panose="020B0604020202020204" pitchFamily="34" charset="0"/>
              </a:defRPr>
            </a:lvl1pPr>
            <a:lvl2pPr marL="192017" indent="0" algn="ctr">
              <a:buNone/>
              <a:defRPr/>
            </a:lvl2pPr>
            <a:lvl3pPr marL="384032" indent="0" algn="ctr">
              <a:buNone/>
              <a:defRPr/>
            </a:lvl3pPr>
            <a:lvl4pPr marL="576049" indent="0" algn="ctr">
              <a:buNone/>
              <a:defRPr/>
            </a:lvl4pPr>
            <a:lvl5pPr marL="768065" indent="0" algn="ctr">
              <a:buNone/>
              <a:defRPr/>
            </a:lvl5pPr>
            <a:lvl6pPr marL="960082" indent="0" algn="ctr">
              <a:buNone/>
              <a:defRPr/>
            </a:lvl6pPr>
            <a:lvl7pPr marL="1152098" indent="0" algn="ctr">
              <a:buNone/>
              <a:defRPr/>
            </a:lvl7pPr>
            <a:lvl8pPr marL="1344114" indent="0" algn="ctr">
              <a:buNone/>
              <a:defRPr/>
            </a:lvl8pPr>
            <a:lvl9pPr marL="1536131" indent="0" algn="ctr">
              <a:buNone/>
              <a:defRPr/>
            </a:lvl9pPr>
          </a:lstStyle>
          <a:p>
            <a:r>
              <a:rPr lang="en-US" dirty="0"/>
              <a:t>Type sub-title here</a:t>
            </a:r>
          </a:p>
        </p:txBody>
      </p:sp>
      <p:cxnSp>
        <p:nvCxnSpPr>
          <p:cNvPr id="7" name="Straight Connector 6"/>
          <p:cNvCxnSpPr/>
          <p:nvPr/>
        </p:nvCxnSpPr>
        <p:spPr bwMode="auto">
          <a:xfrm flipV="1">
            <a:off x="3048000" y="3200400"/>
            <a:ext cx="6096000" cy="0"/>
          </a:xfrm>
          <a:prstGeom prst="line">
            <a:avLst/>
          </a:prstGeom>
          <a:blipFill dpi="0" rotWithShape="0">
            <a:blip r:embed="rId2"/>
            <a:srcRect/>
            <a:tile tx="0" ty="0" sx="100000" sy="100000" flip="none" algn="tl"/>
          </a:blipFill>
          <a:ln w="25400" cap="rnd" cmpd="sng" algn="ctr">
            <a:solidFill>
              <a:schemeClr val="accent5"/>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6" name="Picture 2" descr="C:\Users\hh00419027.USER\Dropbox (Sales Enablement)\Brand Refresh\Illustrations\Alorica_LogoTagline_White_Orang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4129"/>
          <a:stretch/>
        </p:blipFill>
        <p:spPr bwMode="auto">
          <a:xfrm>
            <a:off x="10188029" y="6284316"/>
            <a:ext cx="1769241" cy="39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6146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Blank Transition7">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329184" y="2304288"/>
            <a:ext cx="11506200" cy="1066800"/>
          </a:xfrm>
          <a:prstGeom prst="rect">
            <a:avLst/>
          </a:prstGeom>
        </p:spPr>
        <p:txBody>
          <a:bodyPr vert="horz" lIns="38403" tIns="19202" rIns="38403" bIns="19202"/>
          <a:lstStyle>
            <a:lvl1pPr>
              <a:defRPr>
                <a:solidFill>
                  <a:schemeClr val="accent4">
                    <a:lumMod val="40000"/>
                    <a:lumOff val="60000"/>
                  </a:schemeClr>
                </a:solidFill>
                <a:latin typeface="Arial Narrow" pitchFamily="34" charset="0"/>
                <a:cs typeface="Open Sans Light"/>
              </a:defRPr>
            </a:lvl1pPr>
          </a:lstStyle>
          <a:p>
            <a:r>
              <a:rPr lang="en-US" dirty="0"/>
              <a:t>Type separator slide title here</a:t>
            </a:r>
          </a:p>
        </p:txBody>
      </p:sp>
      <p:sp>
        <p:nvSpPr>
          <p:cNvPr id="11" name="Subtitle 2"/>
          <p:cNvSpPr>
            <a:spLocks noGrp="1"/>
          </p:cNvSpPr>
          <p:nvPr>
            <p:ph type="subTitle" idx="1" hasCustomPrompt="1"/>
          </p:nvPr>
        </p:nvSpPr>
        <p:spPr>
          <a:xfrm>
            <a:off x="329184" y="3291840"/>
            <a:ext cx="11506200" cy="1638300"/>
          </a:xfrm>
          <a:prstGeom prst="rect">
            <a:avLst/>
          </a:prstGeom>
        </p:spPr>
        <p:txBody>
          <a:bodyPr vert="horz" lIns="38403" tIns="19202" rIns="38403" bIns="19202"/>
          <a:lstStyle>
            <a:lvl1pPr marL="0" indent="0" algn="ctr">
              <a:buNone/>
              <a:defRPr>
                <a:solidFill>
                  <a:schemeClr val="accent6">
                    <a:lumMod val="20000"/>
                    <a:lumOff val="80000"/>
                  </a:schemeClr>
                </a:solidFill>
                <a:latin typeface="+mj-lt"/>
                <a:ea typeface="Segoe UI" pitchFamily="34" charset="0"/>
                <a:cs typeface="Arial" panose="020B0604020202020204" pitchFamily="34" charset="0"/>
              </a:defRPr>
            </a:lvl1pPr>
            <a:lvl2pPr marL="192017" indent="0" algn="ctr">
              <a:buNone/>
              <a:defRPr/>
            </a:lvl2pPr>
            <a:lvl3pPr marL="384032" indent="0" algn="ctr">
              <a:buNone/>
              <a:defRPr/>
            </a:lvl3pPr>
            <a:lvl4pPr marL="576049" indent="0" algn="ctr">
              <a:buNone/>
              <a:defRPr/>
            </a:lvl4pPr>
            <a:lvl5pPr marL="768065" indent="0" algn="ctr">
              <a:buNone/>
              <a:defRPr/>
            </a:lvl5pPr>
            <a:lvl6pPr marL="960082" indent="0" algn="ctr">
              <a:buNone/>
              <a:defRPr/>
            </a:lvl6pPr>
            <a:lvl7pPr marL="1152098" indent="0" algn="ctr">
              <a:buNone/>
              <a:defRPr/>
            </a:lvl7pPr>
            <a:lvl8pPr marL="1344114" indent="0" algn="ctr">
              <a:buNone/>
              <a:defRPr/>
            </a:lvl8pPr>
            <a:lvl9pPr marL="1536131" indent="0" algn="ctr">
              <a:buNone/>
              <a:defRPr/>
            </a:lvl9pPr>
          </a:lstStyle>
          <a:p>
            <a:r>
              <a:rPr lang="en-US" dirty="0"/>
              <a:t>Type sub-title here</a:t>
            </a:r>
          </a:p>
        </p:txBody>
      </p:sp>
      <p:cxnSp>
        <p:nvCxnSpPr>
          <p:cNvPr id="12" name="Straight Connector 11"/>
          <p:cNvCxnSpPr/>
          <p:nvPr/>
        </p:nvCxnSpPr>
        <p:spPr bwMode="auto">
          <a:xfrm flipV="1">
            <a:off x="3048000" y="3200400"/>
            <a:ext cx="6096000" cy="0"/>
          </a:xfrm>
          <a:prstGeom prst="line">
            <a:avLst/>
          </a:prstGeom>
          <a:blipFill dpi="0" rotWithShape="0">
            <a:blip r:embed="rId2"/>
            <a:srcRect/>
            <a:tile tx="0" ty="0" sx="100000" sy="100000" flip="none" algn="tl"/>
          </a:blipFill>
          <a:ln w="25400" cap="rnd" cmpd="sng" algn="ctr">
            <a:solidFill>
              <a:schemeClr val="accent6">
                <a:lumMod val="50000"/>
              </a:schemeClr>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8" name="Picture 2" descr="C:\Users\hh00419027.USER\Dropbox (Sales Enablement)\Brand Refresh\Illustrations\Alorica_LogoTagline_White_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841"/>
          <a:stretch/>
        </p:blipFill>
        <p:spPr bwMode="auto">
          <a:xfrm>
            <a:off x="10181347" y="6281340"/>
            <a:ext cx="1767840" cy="41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4358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uble column Master">
    <p:spTree>
      <p:nvGrpSpPr>
        <p:cNvPr id="1" name=""/>
        <p:cNvGrpSpPr/>
        <p:nvPr/>
      </p:nvGrpSpPr>
      <p:grpSpPr>
        <a:xfrm>
          <a:off x="0" y="0"/>
          <a:ext cx="0" cy="0"/>
          <a:chOff x="0" y="0"/>
          <a:chExt cx="0" cy="0"/>
        </a:xfrm>
      </p:grpSpPr>
      <p:pic>
        <p:nvPicPr>
          <p:cNvPr id="10" name="Picture 2" descr="C:\Users\hh00419027.USER\Dropbox (Sales Enablement)\Brand Refresh\Illustrations\Pole Vault_Single_Transparen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4948"/>
          <a:stretch/>
        </p:blipFill>
        <p:spPr bwMode="auto">
          <a:xfrm>
            <a:off x="1" y="5995308"/>
            <a:ext cx="1972887" cy="86269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bwMode="auto">
          <a:xfrm flipV="1">
            <a:off x="3048000" y="1080182"/>
            <a:ext cx="6096000" cy="0"/>
          </a:xfrm>
          <a:prstGeom prst="line">
            <a:avLst/>
          </a:prstGeom>
          <a:blipFill dpi="0" rotWithShape="0">
            <a:blip r:embed="rId3"/>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Sub-title</a:t>
            </a:r>
          </a:p>
        </p:txBody>
      </p:sp>
      <p:sp>
        <p:nvSpPr>
          <p:cNvPr id="11" name="Title 1"/>
          <p:cNvSpPr>
            <a:spLocks noGrp="1"/>
          </p:cNvSpPr>
          <p:nvPr>
            <p:ph type="title" hasCustomPrompt="1"/>
          </p:nvPr>
        </p:nvSpPr>
        <p:spPr>
          <a:xfrm>
            <a:off x="609600" y="285271"/>
            <a:ext cx="10972800" cy="805544"/>
          </a:xfrm>
          <a:prstGeom prst="rect">
            <a:avLst/>
          </a:prstGeom>
        </p:spPr>
        <p:txBody>
          <a:bodyPr vert="horz" lIns="38402" tIns="19201" rIns="38402" bIns="19201"/>
          <a:lstStyle>
            <a:lvl1pPr>
              <a:defRPr sz="4200" b="0" i="0" spc="0">
                <a:solidFill>
                  <a:schemeClr val="accent2"/>
                </a:solidFill>
                <a:latin typeface="Arial Narrow" pitchFamily="34" charset="0"/>
                <a:ea typeface="Segoe UI" pitchFamily="34" charset="0"/>
                <a:cs typeface="Segoe UI" pitchFamily="34" charset="0"/>
              </a:defRPr>
            </a:lvl1pPr>
          </a:lstStyle>
          <a:p>
            <a:r>
              <a:rPr lang="en-US" dirty="0"/>
              <a:t>Double column</a:t>
            </a:r>
          </a:p>
        </p:txBody>
      </p:sp>
      <p:sp>
        <p:nvSpPr>
          <p:cNvPr id="3" name="Content Placeholder 2"/>
          <p:cNvSpPr>
            <a:spLocks noGrp="1"/>
          </p:cNvSpPr>
          <p:nvPr>
            <p:ph sz="quarter" idx="19" hasCustomPrompt="1"/>
          </p:nvPr>
        </p:nvSpPr>
        <p:spPr>
          <a:xfrm>
            <a:off x="609624" y="1844568"/>
            <a:ext cx="5339232" cy="4288219"/>
          </a:xfrm>
        </p:spPr>
        <p:txBody>
          <a:bodyPr/>
          <a:lstStyle>
            <a:lvl1pPr marL="0" marR="0" indent="0" algn="l" defTabSz="914400" rtl="0" eaLnBrk="1" fontAlgn="base" latinLnBrk="0" hangingPunct="1">
              <a:lnSpc>
                <a:spcPct val="100000"/>
              </a:lnSpc>
              <a:spcBef>
                <a:spcPts val="600"/>
              </a:spcBef>
              <a:spcAft>
                <a:spcPct val="0"/>
              </a:spcAft>
              <a:buClrTx/>
              <a:buSzPct val="171000"/>
              <a:buFontTx/>
              <a:buNone/>
              <a:tabLst/>
              <a:defRPr/>
            </a:lvl1pPr>
            <a:lvl5pPr>
              <a:defRPr/>
            </a:lvl5pPr>
            <a:lvl6pPr>
              <a:defRPr/>
            </a:lvl6pPr>
            <a:lvl7pPr>
              <a:defRPr/>
            </a:lvl7pPr>
          </a:lstStyle>
          <a:p>
            <a:pPr marL="0" marR="0" lvl="0" indent="0" algn="l" defTabSz="914400" rtl="0" eaLnBrk="1" fontAlgn="base" latinLnBrk="0" hangingPunct="1">
              <a:lnSpc>
                <a:spcPct val="100000"/>
              </a:lnSpc>
              <a:spcBef>
                <a:spcPts val="600"/>
              </a:spcBef>
              <a:spcAft>
                <a:spcPct val="0"/>
              </a:spcAft>
              <a:buClrTx/>
              <a:buSzPct val="171000"/>
              <a:buFontTx/>
              <a:buNone/>
              <a:tabLst/>
              <a:defRPr/>
            </a:pPr>
            <a:r>
              <a:rPr lang="en-US" noProof="0" dirty="0"/>
              <a:t>&lt;Insert text. To format bullets select ‘Increase / Decrease List level’ on the Home Ribbon&gt;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6"/>
            <a:endParaRPr lang="en-US" dirty="0"/>
          </a:p>
        </p:txBody>
      </p:sp>
      <p:sp>
        <p:nvSpPr>
          <p:cNvPr id="12" name="Content Placeholder 2"/>
          <p:cNvSpPr>
            <a:spLocks noGrp="1"/>
          </p:cNvSpPr>
          <p:nvPr>
            <p:ph sz="quarter" idx="20" hasCustomPrompt="1"/>
          </p:nvPr>
        </p:nvSpPr>
        <p:spPr>
          <a:xfrm>
            <a:off x="6257183" y="1844568"/>
            <a:ext cx="5339232" cy="4288219"/>
          </a:xfrm>
        </p:spPr>
        <p:txBody>
          <a:bodyPr/>
          <a:lstStyle>
            <a:lvl1pPr marL="0" marR="0" indent="0" algn="l" defTabSz="914400" rtl="0" eaLnBrk="1" fontAlgn="base" latinLnBrk="0" hangingPunct="1">
              <a:lnSpc>
                <a:spcPct val="100000"/>
              </a:lnSpc>
              <a:spcBef>
                <a:spcPts val="600"/>
              </a:spcBef>
              <a:spcAft>
                <a:spcPct val="0"/>
              </a:spcAft>
              <a:buClrTx/>
              <a:buSzPct val="171000"/>
              <a:buFontTx/>
              <a:buNone/>
              <a:tabLst/>
              <a:defRPr/>
            </a:lvl1pPr>
            <a:lvl5pPr>
              <a:defRPr/>
            </a:lvl5pPr>
            <a:lvl6pPr>
              <a:defRPr/>
            </a:lvl6pPr>
            <a:lvl7pPr>
              <a:defRPr/>
            </a:lvl7pPr>
          </a:lstStyle>
          <a:p>
            <a:pPr marL="0" marR="0" lvl="0" indent="0" algn="l" defTabSz="914400" rtl="0" eaLnBrk="1" fontAlgn="base" latinLnBrk="0" hangingPunct="1">
              <a:lnSpc>
                <a:spcPct val="100000"/>
              </a:lnSpc>
              <a:spcBef>
                <a:spcPts val="600"/>
              </a:spcBef>
              <a:spcAft>
                <a:spcPct val="0"/>
              </a:spcAft>
              <a:buClrTx/>
              <a:buSzPct val="171000"/>
              <a:buFontTx/>
              <a:buNone/>
              <a:tabLst/>
              <a:defRPr/>
            </a:pPr>
            <a:r>
              <a:rPr lang="en-US" noProof="0" dirty="0"/>
              <a:t>&lt;Insert text. To format bullets select ‘Increase / Decrease List level’ on the Home Ribbon&gt;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6"/>
            <a:endParaRPr lang="en-US" dirty="0"/>
          </a:p>
        </p:txBody>
      </p:sp>
    </p:spTree>
    <p:extLst>
      <p:ext uri="{BB962C8B-B14F-4D97-AF65-F5344CB8AC3E}">
        <p14:creationId xmlns:p14="http://schemas.microsoft.com/office/powerpoint/2010/main" val="407867029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Blank_Dark Blue">
    <p:bg>
      <p:bgPr>
        <a:solidFill>
          <a:schemeClr val="accent2"/>
        </a:solidFill>
        <a:effectLst/>
      </p:bgPr>
    </p:bg>
    <p:spTree>
      <p:nvGrpSpPr>
        <p:cNvPr id="1" name=""/>
        <p:cNvGrpSpPr/>
        <p:nvPr/>
      </p:nvGrpSpPr>
      <p:grpSpPr>
        <a:xfrm>
          <a:off x="0" y="0"/>
          <a:ext cx="0" cy="0"/>
          <a:chOff x="0" y="0"/>
          <a:chExt cx="0" cy="0"/>
        </a:xfrm>
      </p:grpSpPr>
      <p:cxnSp>
        <p:nvCxnSpPr>
          <p:cNvPr id="3" name="Straight Connector 2"/>
          <p:cNvCxnSpPr/>
          <p:nvPr/>
        </p:nvCxnSpPr>
        <p:spPr bwMode="auto">
          <a:xfrm flipV="1">
            <a:off x="3071675" y="1194046"/>
            <a:ext cx="6096000" cy="0"/>
          </a:xfrm>
          <a:prstGeom prst="line">
            <a:avLst/>
          </a:prstGeom>
          <a:blipFill dpi="0" rotWithShape="0">
            <a:blip r:embed="rId2"/>
            <a:srcRect/>
            <a:tile tx="0" ty="0" sx="100000" sy="100000" flip="none" algn="tl"/>
          </a:blipFill>
          <a:ln w="25400" cap="rnd" cmpd="sng" algn="ctr">
            <a:solidFill>
              <a:schemeClr val="accent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itle 4"/>
          <p:cNvSpPr>
            <a:spLocks noGrp="1"/>
          </p:cNvSpPr>
          <p:nvPr>
            <p:ph type="title" hasCustomPrompt="1"/>
          </p:nvPr>
        </p:nvSpPr>
        <p:spPr>
          <a:xfrm>
            <a:off x="609600" y="274638"/>
            <a:ext cx="10972800" cy="1143000"/>
          </a:xfrm>
          <a:prstGeom prst="rect">
            <a:avLst/>
          </a:prstGeom>
        </p:spPr>
        <p:txBody>
          <a:bodyPr/>
          <a:lstStyle>
            <a:lvl1pPr>
              <a:defRPr sz="4200">
                <a:solidFill>
                  <a:schemeClr val="accent1"/>
                </a:solidFill>
              </a:defRPr>
            </a:lvl1pPr>
          </a:lstStyle>
          <a:p>
            <a:r>
              <a:rPr lang="en-US" dirty="0"/>
              <a:t>Title</a:t>
            </a:r>
          </a:p>
        </p:txBody>
      </p:sp>
      <p:pic>
        <p:nvPicPr>
          <p:cNvPr id="6" name="Picture 2" descr="C:\Users\hh00419027.USER\Dropbox (Sales Enablement)\Brand Refresh\Illustrations\Alorica_LogoTagline_White_Orang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4129"/>
          <a:stretch/>
        </p:blipFill>
        <p:spPr bwMode="auto">
          <a:xfrm>
            <a:off x="10188029" y="6284316"/>
            <a:ext cx="1769241" cy="39995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4803227" y="6426699"/>
            <a:ext cx="2586181" cy="161085"/>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050" b="0" i="0" u="none" strike="noStrike" kern="1200" cap="none" spc="0" normalizeH="0" baseline="0" noProof="0" smtClean="0">
                <a:ln>
                  <a:noFill/>
                </a:ln>
                <a:solidFill>
                  <a:schemeClr val="bg1"/>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50" b="0" i="0" u="none" strike="noStrike" kern="1200" cap="none" spc="0" normalizeH="0" baseline="0" noProof="0" dirty="0">
              <a:ln>
                <a:noFill/>
              </a:ln>
              <a:solidFill>
                <a:schemeClr val="bg1"/>
              </a:solidFill>
              <a:effectLst/>
              <a:uLnTx/>
              <a:uFillTx/>
              <a:latin typeface="Calibri" pitchFamily="34" charset="0"/>
              <a:ea typeface="Segoe UI" pitchFamily="34" charset="0"/>
              <a:cs typeface="Calibri" pitchFamily="34" charset="0"/>
              <a:sym typeface="Gill Sans" pitchFamily="-84" charset="0"/>
            </a:endParaRPr>
          </a:p>
        </p:txBody>
      </p:sp>
    </p:spTree>
    <p:extLst>
      <p:ext uri="{BB962C8B-B14F-4D97-AF65-F5344CB8AC3E}">
        <p14:creationId xmlns:p14="http://schemas.microsoft.com/office/powerpoint/2010/main" val="109818270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losing1">
    <p:bg>
      <p:bgPr>
        <a:blipFill dpi="0" rotWithShape="1">
          <a:blip r:embed="rId2">
            <a:lum/>
          </a:blip>
          <a:srcRect/>
          <a:tile tx="139700" ty="-38100" sx="58000" sy="43000" flip="none" algn="tr"/>
        </a:blipFill>
        <a:effectLst/>
      </p:bgPr>
    </p:bg>
    <p:spTree>
      <p:nvGrpSpPr>
        <p:cNvPr id="1" name=""/>
        <p:cNvGrpSpPr/>
        <p:nvPr/>
      </p:nvGrpSpPr>
      <p:grpSpPr>
        <a:xfrm>
          <a:off x="0" y="0"/>
          <a:ext cx="0" cy="0"/>
          <a:chOff x="0" y="0"/>
          <a:chExt cx="0" cy="0"/>
        </a:xfrm>
      </p:grpSpPr>
      <p:sp>
        <p:nvSpPr>
          <p:cNvPr id="3" name="Rectangle 2"/>
          <p:cNvSpPr/>
          <p:nvPr/>
        </p:nvSpPr>
        <p:spPr bwMode="auto">
          <a:xfrm>
            <a:off x="1" y="0"/>
            <a:ext cx="4512441" cy="6858000"/>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5600">
              <a:solidFill>
                <a:srgbClr val="000000"/>
              </a:solidFill>
              <a:latin typeface="Gill Sans" charset="0"/>
              <a:sym typeface="Gill Sans" charset="0"/>
            </a:endParaRPr>
          </a:p>
        </p:txBody>
      </p:sp>
      <p:sp>
        <p:nvSpPr>
          <p:cNvPr id="4" name="Rectangle 3"/>
          <p:cNvSpPr/>
          <p:nvPr/>
        </p:nvSpPr>
        <p:spPr bwMode="auto">
          <a:xfrm>
            <a:off x="5885794" y="5318234"/>
            <a:ext cx="4736661" cy="1539766"/>
          </a:xfrm>
          <a:prstGeom prst="rect">
            <a:avLst/>
          </a:prstGeom>
          <a:solidFill>
            <a:schemeClr val="accent4"/>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5600">
              <a:solidFill>
                <a:srgbClr val="000000"/>
              </a:solidFill>
              <a:latin typeface="Gill Sans" charset="0"/>
              <a:sym typeface="Gill Sans" charset="0"/>
            </a:endParaRPr>
          </a:p>
        </p:txBody>
      </p:sp>
      <p:pic>
        <p:nvPicPr>
          <p:cNvPr id="5" name="Picture 3" descr="C:\Users\hh00419027.USER\Dropbox (Sales Enablement)\Brand Refresh\Illustrations\Alorica_LogoTagline_White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0703" y="5467957"/>
            <a:ext cx="3114128" cy="9278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2376" y="6391296"/>
            <a:ext cx="4047339" cy="261610"/>
          </a:xfrm>
          <a:prstGeom prst="rect">
            <a:avLst/>
          </a:prstGeom>
        </p:spPr>
        <p:txBody>
          <a:bodyPr wrap="square">
            <a:spAutoFit/>
          </a:bodyPr>
          <a:lstStyle/>
          <a:p>
            <a:r>
              <a:rPr lang="en-US" sz="1100" dirty="0">
                <a:solidFill>
                  <a:srgbClr val="58595B"/>
                </a:solidFill>
                <a:latin typeface="+mj-lt"/>
                <a:ea typeface="Segoe UI" pitchFamily="34" charset="0"/>
                <a:cs typeface="Arial" panose="020B0604020202020204" pitchFamily="34" charset="0"/>
              </a:rPr>
              <a:t>© 2016 Alorica Inc. All rights reserved</a:t>
            </a:r>
            <a:endParaRPr lang="en-US" sz="1100" dirty="0">
              <a:latin typeface="+mj-lt"/>
            </a:endParaRPr>
          </a:p>
        </p:txBody>
      </p:sp>
    </p:spTree>
    <p:extLst>
      <p:ext uri="{BB962C8B-B14F-4D97-AF65-F5344CB8AC3E}">
        <p14:creationId xmlns:p14="http://schemas.microsoft.com/office/powerpoint/2010/main" val="288629348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losing2">
    <p:bg>
      <p:bgPr>
        <a:solidFill>
          <a:schemeClr val="accent1"/>
        </a:solidFill>
        <a:effectLst/>
      </p:bgPr>
    </p:bg>
    <p:spTree>
      <p:nvGrpSpPr>
        <p:cNvPr id="1" name=""/>
        <p:cNvGrpSpPr/>
        <p:nvPr/>
      </p:nvGrpSpPr>
      <p:grpSpPr>
        <a:xfrm>
          <a:off x="0" y="0"/>
          <a:ext cx="0" cy="0"/>
          <a:chOff x="0" y="0"/>
          <a:chExt cx="0" cy="0"/>
        </a:xfrm>
      </p:grpSpPr>
      <p:sp>
        <p:nvSpPr>
          <p:cNvPr id="3" name="Rectangle 2"/>
          <p:cNvSpPr/>
          <p:nvPr/>
        </p:nvSpPr>
        <p:spPr bwMode="auto">
          <a:xfrm>
            <a:off x="1" y="0"/>
            <a:ext cx="4512441" cy="6858000"/>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5600">
              <a:solidFill>
                <a:srgbClr val="000000"/>
              </a:solidFill>
              <a:latin typeface="Gill Sans" charset="0"/>
              <a:sym typeface="Gill Sans" charset="0"/>
            </a:endParaRPr>
          </a:p>
        </p:txBody>
      </p:sp>
      <p:pic>
        <p:nvPicPr>
          <p:cNvPr id="5123" name="Picture 3" descr="C:\Users\hh00419027.USER\OneDrive - Alorica\Holly Folder\Brand Refresh\Illustrations\Lightbul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848" y="140869"/>
            <a:ext cx="3590379" cy="67144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61" y="6349255"/>
            <a:ext cx="4105416" cy="45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196227" y="6323801"/>
            <a:ext cx="1942215" cy="461665"/>
          </a:xfrm>
          <a:prstGeom prst="rect">
            <a:avLst/>
          </a:prstGeom>
        </p:spPr>
        <p:txBody>
          <a:bodyPr wrap="square">
            <a:spAutoFit/>
          </a:bodyPr>
          <a:lstStyle/>
          <a:p>
            <a:r>
              <a:rPr lang="en-US" sz="1200" dirty="0">
                <a:solidFill>
                  <a:schemeClr val="bg1"/>
                </a:solidFill>
                <a:latin typeface="+mn-lt"/>
              </a:rPr>
              <a:t>© 2016 Alorica Inc.</a:t>
            </a:r>
            <a:r>
              <a:rPr lang="en-US" sz="1200" baseline="0" dirty="0">
                <a:solidFill>
                  <a:schemeClr val="bg1"/>
                </a:solidFill>
                <a:latin typeface="+mn-lt"/>
              </a:rPr>
              <a:t> </a:t>
            </a:r>
            <a:r>
              <a:rPr lang="en-US" sz="1200" dirty="0">
                <a:solidFill>
                  <a:schemeClr val="bg1"/>
                </a:solidFill>
                <a:latin typeface="+mn-lt"/>
              </a:rPr>
              <a:t>All rights reserved.</a:t>
            </a:r>
            <a:endParaRPr lang="fi-FI" altLang="en-US" sz="1200" dirty="0">
              <a:solidFill>
                <a:schemeClr val="bg1"/>
              </a:solidFill>
              <a:latin typeface="+mn-lt"/>
              <a:ea typeface="Segoe UI" pitchFamily="34" charset="0"/>
              <a:cs typeface="Arial" panose="020B0604020202020204" pitchFamily="34" charset="0"/>
              <a:sym typeface="Gill Sans Light" pitchFamily="-84" charset="0"/>
            </a:endParaRPr>
          </a:p>
        </p:txBody>
      </p:sp>
    </p:spTree>
    <p:extLst>
      <p:ext uri="{BB962C8B-B14F-4D97-AF65-F5344CB8AC3E}">
        <p14:creationId xmlns:p14="http://schemas.microsoft.com/office/powerpoint/2010/main" val="337058899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nk_Light Blue">
    <p:bg>
      <p:bgPr>
        <a:solidFill>
          <a:schemeClr val="accent6"/>
        </a:solidFill>
        <a:effectLst/>
      </p:bgPr>
    </p:bg>
    <p:spTree>
      <p:nvGrpSpPr>
        <p:cNvPr id="1" name=""/>
        <p:cNvGrpSpPr/>
        <p:nvPr/>
      </p:nvGrpSpPr>
      <p:grpSpPr>
        <a:xfrm>
          <a:off x="0" y="0"/>
          <a:ext cx="0" cy="0"/>
          <a:chOff x="0" y="0"/>
          <a:chExt cx="0" cy="0"/>
        </a:xfrm>
      </p:grpSpPr>
      <p:sp>
        <p:nvSpPr>
          <p:cNvPr id="3" name="Slide Number Placeholder 5"/>
          <p:cNvSpPr txBox="1">
            <a:spLocks/>
          </p:cNvSpPr>
          <p:nvPr/>
        </p:nvSpPr>
        <p:spPr>
          <a:xfrm>
            <a:off x="4803227" y="6501973"/>
            <a:ext cx="2586181" cy="322169"/>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100" b="0" i="0" u="none" strike="noStrike" kern="1200" cap="none" spc="0" normalizeH="0" baseline="0" noProof="0" smtClean="0">
                <a:ln>
                  <a:noFill/>
                </a:ln>
                <a:solidFill>
                  <a:schemeClr val="bg2"/>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2"/>
              </a:solidFill>
              <a:effectLst/>
              <a:uLnTx/>
              <a:uFillTx/>
              <a:latin typeface="Calibri" pitchFamily="34" charset="0"/>
              <a:ea typeface="Segoe UI" pitchFamily="34" charset="0"/>
              <a:cs typeface="Calibri" pitchFamily="34" charset="0"/>
              <a:sym typeface="Gill Sans" pitchFamily="-84" charset="0"/>
            </a:endParaRPr>
          </a:p>
        </p:txBody>
      </p:sp>
    </p:spTree>
    <p:extLst>
      <p:ext uri="{BB962C8B-B14F-4D97-AF65-F5344CB8AC3E}">
        <p14:creationId xmlns:p14="http://schemas.microsoft.com/office/powerpoint/2010/main" val="230626288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nk Logo_Dark Orang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p:nvSpPr>
        <p:spPr>
          <a:xfrm>
            <a:off x="4803227" y="6501973"/>
            <a:ext cx="2586181" cy="322169"/>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100" b="0" i="0" u="none" strike="noStrike" kern="1200" cap="none" spc="0" normalizeH="0" baseline="0" noProof="0" smtClean="0">
                <a:ln>
                  <a:noFill/>
                </a:ln>
                <a:solidFill>
                  <a:schemeClr val="bg1"/>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Calibri" pitchFamily="34" charset="0"/>
              <a:ea typeface="Segoe UI" pitchFamily="34" charset="0"/>
              <a:cs typeface="Calibri" pitchFamily="34" charset="0"/>
              <a:sym typeface="Gill Sans" pitchFamily="-8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1347" y="6274721"/>
            <a:ext cx="1780032" cy="371530"/>
          </a:xfrm>
          <a:prstGeom prst="rect">
            <a:avLst/>
          </a:prstGeom>
        </p:spPr>
      </p:pic>
    </p:spTree>
    <p:extLst>
      <p:ext uri="{BB962C8B-B14F-4D97-AF65-F5344CB8AC3E}">
        <p14:creationId xmlns:p14="http://schemas.microsoft.com/office/powerpoint/2010/main" val="317871460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Blank Logo_Aqua">
    <p:bg>
      <p:bgPr>
        <a:solidFill>
          <a:schemeClr val="accent5"/>
        </a:solidFill>
        <a:effectLst/>
      </p:bgPr>
    </p:bg>
    <p:spTree>
      <p:nvGrpSpPr>
        <p:cNvPr id="1" name=""/>
        <p:cNvGrpSpPr/>
        <p:nvPr/>
      </p:nvGrpSpPr>
      <p:grpSpPr>
        <a:xfrm>
          <a:off x="0" y="0"/>
          <a:ext cx="0" cy="0"/>
          <a:chOff x="0" y="0"/>
          <a:chExt cx="0" cy="0"/>
        </a:xfrm>
      </p:grpSpPr>
      <p:sp>
        <p:nvSpPr>
          <p:cNvPr id="5" name="Slide Number Placeholder 5"/>
          <p:cNvSpPr txBox="1">
            <a:spLocks/>
          </p:cNvSpPr>
          <p:nvPr/>
        </p:nvSpPr>
        <p:spPr>
          <a:xfrm>
            <a:off x="4803227" y="6501973"/>
            <a:ext cx="2586181" cy="322169"/>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100" b="0" i="0" u="none" strike="noStrike" kern="1200" cap="none" spc="0" normalizeH="0" baseline="0" noProof="0" smtClean="0">
                <a:ln>
                  <a:noFill/>
                </a:ln>
                <a:solidFill>
                  <a:schemeClr val="bg1"/>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Calibri" pitchFamily="34" charset="0"/>
              <a:ea typeface="Segoe UI" pitchFamily="34" charset="0"/>
              <a:cs typeface="Calibri" pitchFamily="34" charset="0"/>
              <a:sym typeface="Gill Sans" pitchFamily="-84" charset="0"/>
            </a:endParaRPr>
          </a:p>
        </p:txBody>
      </p:sp>
    </p:spTree>
    <p:extLst>
      <p:ext uri="{BB962C8B-B14F-4D97-AF65-F5344CB8AC3E}">
        <p14:creationId xmlns:p14="http://schemas.microsoft.com/office/powerpoint/2010/main" val="281500575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nk Logo_Aqua">
    <p:bg>
      <p:bgPr>
        <a:solidFill>
          <a:schemeClr val="accent5"/>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1347" y="6274721"/>
            <a:ext cx="1780032" cy="371530"/>
          </a:xfrm>
          <a:prstGeom prst="rect">
            <a:avLst/>
          </a:prstGeom>
        </p:spPr>
      </p:pic>
      <p:sp>
        <p:nvSpPr>
          <p:cNvPr id="5" name="Slide Number Placeholder 5"/>
          <p:cNvSpPr txBox="1">
            <a:spLocks/>
          </p:cNvSpPr>
          <p:nvPr/>
        </p:nvSpPr>
        <p:spPr>
          <a:xfrm>
            <a:off x="4803227" y="6501973"/>
            <a:ext cx="2586181" cy="322169"/>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100" b="0" i="0" u="none" strike="noStrike" kern="1200" cap="none" spc="0" normalizeH="0" baseline="0" noProof="0" smtClean="0">
                <a:ln>
                  <a:noFill/>
                </a:ln>
                <a:solidFill>
                  <a:schemeClr val="bg1"/>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Calibri" pitchFamily="34" charset="0"/>
              <a:ea typeface="Segoe UI" pitchFamily="34" charset="0"/>
              <a:cs typeface="Calibri" pitchFamily="34" charset="0"/>
              <a:sym typeface="Gill Sans" pitchFamily="-84" charset="0"/>
            </a:endParaRPr>
          </a:p>
        </p:txBody>
      </p:sp>
    </p:spTree>
    <p:extLst>
      <p:ext uri="{BB962C8B-B14F-4D97-AF65-F5344CB8AC3E}">
        <p14:creationId xmlns:p14="http://schemas.microsoft.com/office/powerpoint/2010/main" val="285191592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nk Logo_Light Orange">
    <p:bg>
      <p:bgPr>
        <a:solidFill>
          <a:schemeClr val="accent4"/>
        </a:solidFill>
        <a:effectLst/>
      </p:bgPr>
    </p:bg>
    <p:spTree>
      <p:nvGrpSpPr>
        <p:cNvPr id="1" name=""/>
        <p:cNvGrpSpPr/>
        <p:nvPr/>
      </p:nvGrpSpPr>
      <p:grpSpPr>
        <a:xfrm>
          <a:off x="0" y="0"/>
          <a:ext cx="0" cy="0"/>
          <a:chOff x="0" y="0"/>
          <a:chExt cx="0" cy="0"/>
        </a:xfrm>
      </p:grpSpPr>
      <p:sp>
        <p:nvSpPr>
          <p:cNvPr id="4" name="Slide Number Placeholder 5"/>
          <p:cNvSpPr txBox="1">
            <a:spLocks/>
          </p:cNvSpPr>
          <p:nvPr/>
        </p:nvSpPr>
        <p:spPr>
          <a:xfrm>
            <a:off x="4803227" y="6501973"/>
            <a:ext cx="2586181" cy="322169"/>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100" b="0" i="0" u="none" strike="noStrike" kern="1200" cap="none" spc="0" normalizeH="0" baseline="0" noProof="0" smtClean="0">
                <a:ln>
                  <a:noFill/>
                </a:ln>
                <a:solidFill>
                  <a:schemeClr val="bg1"/>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Calibri" pitchFamily="34" charset="0"/>
              <a:ea typeface="Segoe UI" pitchFamily="34" charset="0"/>
              <a:cs typeface="Calibri" pitchFamily="34" charset="0"/>
              <a:sym typeface="Gill Sans" pitchFamily="-8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1347" y="6274721"/>
            <a:ext cx="1780032" cy="371530"/>
          </a:xfrm>
          <a:prstGeom prst="rect">
            <a:avLst/>
          </a:prstGeom>
        </p:spPr>
      </p:pic>
    </p:spTree>
    <p:extLst>
      <p:ext uri="{BB962C8B-B14F-4D97-AF65-F5344CB8AC3E}">
        <p14:creationId xmlns:p14="http://schemas.microsoft.com/office/powerpoint/2010/main" val="77378540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Blank Logo_Light Orange">
    <p:bg>
      <p:bgPr>
        <a:solidFill>
          <a:schemeClr val="accent4"/>
        </a:solidFill>
        <a:effectLst/>
      </p:bgPr>
    </p:bg>
    <p:spTree>
      <p:nvGrpSpPr>
        <p:cNvPr id="1" name=""/>
        <p:cNvGrpSpPr/>
        <p:nvPr/>
      </p:nvGrpSpPr>
      <p:grpSpPr>
        <a:xfrm>
          <a:off x="0" y="0"/>
          <a:ext cx="0" cy="0"/>
          <a:chOff x="0" y="0"/>
          <a:chExt cx="0" cy="0"/>
        </a:xfrm>
      </p:grpSpPr>
      <p:sp>
        <p:nvSpPr>
          <p:cNvPr id="4" name="Slide Number Placeholder 5"/>
          <p:cNvSpPr txBox="1">
            <a:spLocks/>
          </p:cNvSpPr>
          <p:nvPr/>
        </p:nvSpPr>
        <p:spPr>
          <a:xfrm>
            <a:off x="4803227" y="6501973"/>
            <a:ext cx="2586181" cy="322169"/>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100" b="0" i="0" u="none" strike="noStrike" kern="1200" cap="none" spc="0" normalizeH="0" baseline="0" noProof="0" smtClean="0">
                <a:ln>
                  <a:noFill/>
                </a:ln>
                <a:solidFill>
                  <a:schemeClr val="bg1"/>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Calibri" pitchFamily="34" charset="0"/>
              <a:ea typeface="Segoe UI" pitchFamily="34" charset="0"/>
              <a:cs typeface="Calibri" pitchFamily="34" charset="0"/>
              <a:sym typeface="Gill Sans" pitchFamily="-84" charset="0"/>
            </a:endParaRPr>
          </a:p>
        </p:txBody>
      </p:sp>
    </p:spTree>
    <p:extLst>
      <p:ext uri="{BB962C8B-B14F-4D97-AF65-F5344CB8AC3E}">
        <p14:creationId xmlns:p14="http://schemas.microsoft.com/office/powerpoint/2010/main" val="15752260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nk Logo_Light Blue">
    <p:bg>
      <p:bgPr>
        <a:solidFill>
          <a:schemeClr val="accent6"/>
        </a:solidFill>
        <a:effectLst/>
      </p:bgPr>
    </p:bg>
    <p:spTree>
      <p:nvGrpSpPr>
        <p:cNvPr id="1" name=""/>
        <p:cNvGrpSpPr/>
        <p:nvPr/>
      </p:nvGrpSpPr>
      <p:grpSpPr>
        <a:xfrm>
          <a:off x="0" y="0"/>
          <a:ext cx="0" cy="0"/>
          <a:chOff x="0" y="0"/>
          <a:chExt cx="0" cy="0"/>
        </a:xfrm>
      </p:grpSpPr>
      <p:sp>
        <p:nvSpPr>
          <p:cNvPr id="4" name="Slide Number Placeholder 5"/>
          <p:cNvSpPr txBox="1">
            <a:spLocks/>
          </p:cNvSpPr>
          <p:nvPr/>
        </p:nvSpPr>
        <p:spPr>
          <a:xfrm>
            <a:off x="4803227" y="6501973"/>
            <a:ext cx="2586181" cy="322169"/>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100" b="0" i="0" u="none" strike="noStrike" kern="1200" cap="none" spc="0" normalizeH="0" baseline="0" noProof="0" smtClean="0">
                <a:ln>
                  <a:noFill/>
                </a:ln>
                <a:solidFill>
                  <a:schemeClr val="bg1"/>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Calibri" pitchFamily="34" charset="0"/>
              <a:ea typeface="Segoe UI" pitchFamily="34" charset="0"/>
              <a:cs typeface="Calibri" pitchFamily="34" charset="0"/>
              <a:sym typeface="Gill Sans" pitchFamily="-8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1347" y="6274721"/>
            <a:ext cx="1780032" cy="371530"/>
          </a:xfrm>
          <a:prstGeom prst="rect">
            <a:avLst/>
          </a:prstGeom>
        </p:spPr>
      </p:pic>
    </p:spTree>
    <p:extLst>
      <p:ext uri="{BB962C8B-B14F-4D97-AF65-F5344CB8AC3E}">
        <p14:creationId xmlns:p14="http://schemas.microsoft.com/office/powerpoint/2010/main" val="134757555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Logo_Dark Blue">
    <p:bg>
      <p:bgPr>
        <a:solidFill>
          <a:schemeClr val="accent2"/>
        </a:solidFill>
        <a:effectLst/>
      </p:bgPr>
    </p:bg>
    <p:spTree>
      <p:nvGrpSpPr>
        <p:cNvPr id="1" name=""/>
        <p:cNvGrpSpPr/>
        <p:nvPr/>
      </p:nvGrpSpPr>
      <p:grpSpPr>
        <a:xfrm>
          <a:off x="0" y="0"/>
          <a:ext cx="0" cy="0"/>
          <a:chOff x="0" y="0"/>
          <a:chExt cx="0" cy="0"/>
        </a:xfrm>
      </p:grpSpPr>
      <p:pic>
        <p:nvPicPr>
          <p:cNvPr id="5" name="Picture 2" descr="C:\Users\hh00419027.USER\Dropbox (Sales Enablement)\Brand Refresh\Illustrations\Alorica_LogoTagline_White_Orang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4129"/>
          <a:stretch/>
        </p:blipFill>
        <p:spPr bwMode="auto">
          <a:xfrm>
            <a:off x="10188029" y="6284316"/>
            <a:ext cx="1769241" cy="39995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txBox="1">
            <a:spLocks/>
          </p:cNvSpPr>
          <p:nvPr userDrawn="1"/>
        </p:nvSpPr>
        <p:spPr>
          <a:xfrm>
            <a:off x="4803227" y="6501973"/>
            <a:ext cx="2586181" cy="322169"/>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100" b="0" i="0" u="none" strike="noStrike" kern="1200" cap="none" spc="0" normalizeH="0" baseline="0" noProof="0" smtClean="0">
                <a:ln>
                  <a:noFill/>
                </a:ln>
                <a:solidFill>
                  <a:schemeClr val="bg1"/>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Calibri" pitchFamily="34" charset="0"/>
              <a:ea typeface="Segoe UI" pitchFamily="34" charset="0"/>
              <a:cs typeface="Calibri" pitchFamily="34" charset="0"/>
              <a:sym typeface="Gill Sans" pitchFamily="-84" charset="0"/>
            </a:endParaRPr>
          </a:p>
        </p:txBody>
      </p:sp>
    </p:spTree>
    <p:extLst>
      <p:ext uri="{BB962C8B-B14F-4D97-AF65-F5344CB8AC3E}">
        <p14:creationId xmlns:p14="http://schemas.microsoft.com/office/powerpoint/2010/main" val="392951956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Blank Logo_Light Blue">
    <p:bg>
      <p:bgPr>
        <a:solidFill>
          <a:schemeClr val="accent6"/>
        </a:solidFill>
        <a:effectLst/>
      </p:bgPr>
    </p:bg>
    <p:spTree>
      <p:nvGrpSpPr>
        <p:cNvPr id="1" name=""/>
        <p:cNvGrpSpPr/>
        <p:nvPr/>
      </p:nvGrpSpPr>
      <p:grpSpPr>
        <a:xfrm>
          <a:off x="0" y="0"/>
          <a:ext cx="0" cy="0"/>
          <a:chOff x="0" y="0"/>
          <a:chExt cx="0" cy="0"/>
        </a:xfrm>
      </p:grpSpPr>
      <p:sp>
        <p:nvSpPr>
          <p:cNvPr id="4" name="Slide Number Placeholder 5"/>
          <p:cNvSpPr txBox="1">
            <a:spLocks/>
          </p:cNvSpPr>
          <p:nvPr/>
        </p:nvSpPr>
        <p:spPr>
          <a:xfrm>
            <a:off x="4803227" y="6501973"/>
            <a:ext cx="2586181" cy="322169"/>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100" b="0" i="0" u="none" strike="noStrike" kern="1200" cap="none" spc="0" normalizeH="0" baseline="0" noProof="0" smtClean="0">
                <a:ln>
                  <a:noFill/>
                </a:ln>
                <a:solidFill>
                  <a:schemeClr val="bg1"/>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Calibri" pitchFamily="34" charset="0"/>
              <a:ea typeface="Segoe UI" pitchFamily="34" charset="0"/>
              <a:cs typeface="Calibri" pitchFamily="34" charset="0"/>
              <a:sym typeface="Gill Sans" pitchFamily="-84" charset="0"/>
            </a:endParaRPr>
          </a:p>
        </p:txBody>
      </p:sp>
      <p:sp>
        <p:nvSpPr>
          <p:cNvPr id="2" name="Rectangle 1"/>
          <p:cNvSpPr/>
          <p:nvPr userDrawn="1"/>
        </p:nvSpPr>
        <p:spPr bwMode="auto">
          <a:xfrm>
            <a:off x="0" y="0"/>
            <a:ext cx="5909481" cy="6858000"/>
          </a:xfrm>
          <a:prstGeom prst="rect">
            <a:avLst/>
          </a:prstGeom>
          <a:ln>
            <a:no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2032" y="6276552"/>
            <a:ext cx="4105416" cy="45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63175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nk Logo_Orange">
    <p:bg>
      <p:bgPr>
        <a:solidFill>
          <a:schemeClr val="accent3"/>
        </a:solidFill>
        <a:effectLst/>
      </p:bgPr>
    </p:bg>
    <p:spTree>
      <p:nvGrpSpPr>
        <p:cNvPr id="1" name=""/>
        <p:cNvGrpSpPr/>
        <p:nvPr/>
      </p:nvGrpSpPr>
      <p:grpSpPr>
        <a:xfrm>
          <a:off x="0" y="0"/>
          <a:ext cx="0" cy="0"/>
          <a:chOff x="0" y="0"/>
          <a:chExt cx="0" cy="0"/>
        </a:xfrm>
      </p:grpSpPr>
      <p:sp>
        <p:nvSpPr>
          <p:cNvPr id="3" name="Slide Number Placeholder 5"/>
          <p:cNvSpPr txBox="1">
            <a:spLocks/>
          </p:cNvSpPr>
          <p:nvPr/>
        </p:nvSpPr>
        <p:spPr>
          <a:xfrm>
            <a:off x="4803227" y="6501973"/>
            <a:ext cx="2586181" cy="322169"/>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100" b="0" i="0" u="none" strike="noStrike" kern="1200" cap="none" spc="0" normalizeH="0" baseline="0" noProof="0" smtClean="0">
                <a:ln>
                  <a:noFill/>
                </a:ln>
                <a:solidFill>
                  <a:schemeClr val="bg1"/>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Calibri" pitchFamily="34" charset="0"/>
              <a:ea typeface="Segoe UI" pitchFamily="34" charset="0"/>
              <a:cs typeface="Calibri" pitchFamily="34" charset="0"/>
              <a:sym typeface="Gill Sans" pitchFamily="-84" charset="0"/>
            </a:endParaRPr>
          </a:p>
        </p:txBody>
      </p:sp>
      <p:pic>
        <p:nvPicPr>
          <p:cNvPr id="5" name="Picture 2" descr="C:\Users\hh00419027.USER\Dropbox (Sales Enablement)\Brand Refresh\Illustrations\Alorica_LogoTagline_White_Orang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129"/>
          <a:stretch/>
        </p:blipFill>
        <p:spPr bwMode="auto">
          <a:xfrm>
            <a:off x="10188029" y="6284316"/>
            <a:ext cx="1769241" cy="39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18688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Logo_Dark Blue">
    <p:bg>
      <p:bgPr>
        <a:solidFill>
          <a:schemeClr val="accent2"/>
        </a:solidFill>
        <a:effectLst/>
      </p:bgPr>
    </p:bg>
    <p:spTree>
      <p:nvGrpSpPr>
        <p:cNvPr id="1" name=""/>
        <p:cNvGrpSpPr/>
        <p:nvPr/>
      </p:nvGrpSpPr>
      <p:grpSpPr>
        <a:xfrm>
          <a:off x="0" y="0"/>
          <a:ext cx="0" cy="0"/>
          <a:chOff x="0" y="0"/>
          <a:chExt cx="0" cy="0"/>
        </a:xfrm>
      </p:grpSpPr>
      <p:pic>
        <p:nvPicPr>
          <p:cNvPr id="5" name="Picture 2" descr="C:\Users\hh00419027.USER\Dropbox (Sales Enablement)\Brand Refresh\Illustrations\Alorica_LogoTagline_White_Orang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129"/>
          <a:stretch/>
        </p:blipFill>
        <p:spPr bwMode="auto">
          <a:xfrm>
            <a:off x="10188029" y="6284316"/>
            <a:ext cx="1769241" cy="39995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txBox="1">
            <a:spLocks/>
          </p:cNvSpPr>
          <p:nvPr/>
        </p:nvSpPr>
        <p:spPr>
          <a:xfrm>
            <a:off x="4803227" y="6501973"/>
            <a:ext cx="2586181" cy="322169"/>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100" b="0" i="0" u="none" strike="noStrike" kern="1200" cap="none" spc="0" normalizeH="0" baseline="0" noProof="0" smtClean="0">
                <a:ln>
                  <a:noFill/>
                </a:ln>
                <a:solidFill>
                  <a:schemeClr val="bg1"/>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Calibri" pitchFamily="34" charset="0"/>
              <a:ea typeface="Segoe UI" pitchFamily="34" charset="0"/>
              <a:cs typeface="Calibri" pitchFamily="34" charset="0"/>
              <a:sym typeface="Gill Sans" pitchFamily="-84" charset="0"/>
            </a:endParaRPr>
          </a:p>
        </p:txBody>
      </p:sp>
    </p:spTree>
    <p:extLst>
      <p:ext uri="{BB962C8B-B14F-4D97-AF65-F5344CB8AC3E}">
        <p14:creationId xmlns:p14="http://schemas.microsoft.com/office/powerpoint/2010/main" val="323037539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Blank Logo_White">
    <p:spTree>
      <p:nvGrpSpPr>
        <p:cNvPr id="1" name=""/>
        <p:cNvGrpSpPr/>
        <p:nvPr/>
      </p:nvGrpSpPr>
      <p:grpSpPr>
        <a:xfrm>
          <a:off x="0" y="0"/>
          <a:ext cx="0" cy="0"/>
          <a:chOff x="0" y="0"/>
          <a:chExt cx="0" cy="0"/>
        </a:xfrm>
      </p:grpSpPr>
      <p:sp>
        <p:nvSpPr>
          <p:cNvPr id="4" name="Slide Number Placeholder 5"/>
          <p:cNvSpPr txBox="1">
            <a:spLocks/>
          </p:cNvSpPr>
          <p:nvPr/>
        </p:nvSpPr>
        <p:spPr>
          <a:xfrm>
            <a:off x="4803227" y="6501973"/>
            <a:ext cx="2586181" cy="322169"/>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100" b="0" i="0" u="none" strike="noStrike" kern="1200" cap="none" spc="0" normalizeH="0" baseline="0" noProof="0" smtClean="0">
                <a:ln>
                  <a:noFill/>
                </a:ln>
                <a:solidFill>
                  <a:schemeClr val="bg2"/>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2"/>
              </a:solidFill>
              <a:effectLst/>
              <a:uLnTx/>
              <a:uFillTx/>
              <a:latin typeface="Calibri" pitchFamily="34" charset="0"/>
              <a:ea typeface="Segoe UI" pitchFamily="34" charset="0"/>
              <a:cs typeface="Calibri" pitchFamily="34" charset="0"/>
              <a:sym typeface="Gill Sans" pitchFamily="-84" charset="0"/>
            </a:endParaRPr>
          </a:p>
        </p:txBody>
      </p:sp>
    </p:spTree>
    <p:extLst>
      <p:ext uri="{BB962C8B-B14F-4D97-AF65-F5344CB8AC3E}">
        <p14:creationId xmlns:p14="http://schemas.microsoft.com/office/powerpoint/2010/main" val="207275523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Logo_White">
    <p:spTree>
      <p:nvGrpSpPr>
        <p:cNvPr id="1" name=""/>
        <p:cNvGrpSpPr/>
        <p:nvPr/>
      </p:nvGrpSpPr>
      <p:grpSpPr>
        <a:xfrm>
          <a:off x="0" y="0"/>
          <a:ext cx="0" cy="0"/>
          <a:chOff x="0" y="0"/>
          <a:chExt cx="0" cy="0"/>
        </a:xfrm>
      </p:grpSpPr>
      <p:pic>
        <p:nvPicPr>
          <p:cNvPr id="3" name="Picture 3" descr="C:\Users\hh00419027.USER\Dropbox (Sales Enablement)\Brand Refresh\Illustrations\Alorica_LogoTagline_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8028" y="6220271"/>
            <a:ext cx="1769240" cy="5271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p:cNvSpPr txBox="1">
            <a:spLocks/>
          </p:cNvSpPr>
          <p:nvPr/>
        </p:nvSpPr>
        <p:spPr>
          <a:xfrm>
            <a:off x="4803227" y="6501973"/>
            <a:ext cx="2586181" cy="322169"/>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100" b="0" i="0" u="none" strike="noStrike" kern="1200" cap="none" spc="0" normalizeH="0" baseline="0" noProof="0" smtClean="0">
                <a:ln>
                  <a:noFill/>
                </a:ln>
                <a:solidFill>
                  <a:schemeClr val="bg2"/>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2"/>
              </a:solidFill>
              <a:effectLst/>
              <a:uLnTx/>
              <a:uFillTx/>
              <a:latin typeface="Calibri" pitchFamily="34" charset="0"/>
              <a:ea typeface="Segoe UI" pitchFamily="34" charset="0"/>
              <a:cs typeface="Calibri" pitchFamily="34" charset="0"/>
              <a:sym typeface="Gill Sans" pitchFamily="-84" charset="0"/>
            </a:endParaRPr>
          </a:p>
        </p:txBody>
      </p:sp>
    </p:spTree>
    <p:extLst>
      <p:ext uri="{BB962C8B-B14F-4D97-AF65-F5344CB8AC3E}">
        <p14:creationId xmlns:p14="http://schemas.microsoft.com/office/powerpoint/2010/main" val="259194809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ransition6">
    <p:bg>
      <p:bgPr>
        <a:solidFill>
          <a:schemeClr val="accent4"/>
        </a:solidFill>
        <a:effectLst/>
      </p:bgPr>
    </p:bg>
    <p:spTree>
      <p:nvGrpSpPr>
        <p:cNvPr id="1" name=""/>
        <p:cNvGrpSpPr/>
        <p:nvPr/>
      </p:nvGrpSpPr>
      <p:grpSpPr>
        <a:xfrm>
          <a:off x="0" y="0"/>
          <a:ext cx="0" cy="0"/>
          <a:chOff x="0" y="0"/>
          <a:chExt cx="0" cy="0"/>
        </a:xfrm>
      </p:grpSpPr>
      <p:pic>
        <p:nvPicPr>
          <p:cNvPr id="3074" name="Picture 2" descr="C:\Users\hh00419027\OneDrive for Business\Sales Enablement\Graphic Library\Illustrations\Parkou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5628"/>
          <a:stretch/>
        </p:blipFill>
        <p:spPr bwMode="auto">
          <a:xfrm>
            <a:off x="142888" y="3912432"/>
            <a:ext cx="4660339" cy="29117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ctrTitle" hasCustomPrompt="1"/>
          </p:nvPr>
        </p:nvSpPr>
        <p:spPr>
          <a:xfrm>
            <a:off x="329184" y="2304288"/>
            <a:ext cx="11506200" cy="1066800"/>
          </a:xfrm>
          <a:prstGeom prst="rect">
            <a:avLst/>
          </a:prstGeom>
        </p:spPr>
        <p:txBody>
          <a:bodyPr vert="horz" lIns="38403" tIns="19202" rIns="38403" bIns="19202"/>
          <a:lstStyle>
            <a:lvl1pPr>
              <a:defRPr>
                <a:solidFill>
                  <a:schemeClr val="accent2"/>
                </a:solidFill>
                <a:latin typeface="Arial Narrow" pitchFamily="34" charset="0"/>
                <a:cs typeface="Open Sans Light"/>
              </a:defRPr>
            </a:lvl1pPr>
          </a:lstStyle>
          <a:p>
            <a:r>
              <a:rPr lang="en-US" dirty="0"/>
              <a:t>Type transition title here</a:t>
            </a:r>
          </a:p>
        </p:txBody>
      </p:sp>
      <p:sp>
        <p:nvSpPr>
          <p:cNvPr id="4" name="Subtitle 2"/>
          <p:cNvSpPr>
            <a:spLocks noGrp="1"/>
          </p:cNvSpPr>
          <p:nvPr>
            <p:ph type="subTitle" idx="1" hasCustomPrompt="1"/>
          </p:nvPr>
        </p:nvSpPr>
        <p:spPr>
          <a:xfrm>
            <a:off x="329184" y="3291840"/>
            <a:ext cx="11506200" cy="1638300"/>
          </a:xfrm>
          <a:prstGeom prst="rect">
            <a:avLst/>
          </a:prstGeom>
        </p:spPr>
        <p:txBody>
          <a:bodyPr vert="horz" lIns="38403" tIns="19202" rIns="38403" bIns="19202"/>
          <a:lstStyle>
            <a:lvl1pPr marL="0" indent="0" algn="ctr">
              <a:buNone/>
              <a:defRPr>
                <a:solidFill>
                  <a:schemeClr val="accent3"/>
                </a:solidFill>
                <a:latin typeface="+mj-lt"/>
                <a:ea typeface="Segoe UI" pitchFamily="34" charset="0"/>
                <a:cs typeface="Arial" panose="020B0604020202020204" pitchFamily="34" charset="0"/>
              </a:defRPr>
            </a:lvl1pPr>
            <a:lvl2pPr marL="192017" indent="0" algn="ctr">
              <a:buNone/>
              <a:defRPr/>
            </a:lvl2pPr>
            <a:lvl3pPr marL="384032" indent="0" algn="ctr">
              <a:buNone/>
              <a:defRPr/>
            </a:lvl3pPr>
            <a:lvl4pPr marL="576049" indent="0" algn="ctr">
              <a:buNone/>
              <a:defRPr/>
            </a:lvl4pPr>
            <a:lvl5pPr marL="768065" indent="0" algn="ctr">
              <a:buNone/>
              <a:defRPr/>
            </a:lvl5pPr>
            <a:lvl6pPr marL="960082" indent="0" algn="ctr">
              <a:buNone/>
              <a:defRPr/>
            </a:lvl6pPr>
            <a:lvl7pPr marL="1152098" indent="0" algn="ctr">
              <a:buNone/>
              <a:defRPr/>
            </a:lvl7pPr>
            <a:lvl8pPr marL="1344114" indent="0" algn="ctr">
              <a:buNone/>
              <a:defRPr/>
            </a:lvl8pPr>
            <a:lvl9pPr marL="1536131" indent="0" algn="ctr">
              <a:buNone/>
              <a:defRPr/>
            </a:lvl9pPr>
          </a:lstStyle>
          <a:p>
            <a:r>
              <a:rPr lang="en-US" dirty="0"/>
              <a:t>Type sub-title here</a:t>
            </a:r>
          </a:p>
        </p:txBody>
      </p:sp>
      <p:cxnSp>
        <p:nvCxnSpPr>
          <p:cNvPr id="5" name="Straight Connector 4"/>
          <p:cNvCxnSpPr/>
          <p:nvPr/>
        </p:nvCxnSpPr>
        <p:spPr bwMode="auto">
          <a:xfrm flipV="1">
            <a:off x="3048000" y="3200400"/>
            <a:ext cx="6096000" cy="0"/>
          </a:xfrm>
          <a:prstGeom prst="line">
            <a:avLst/>
          </a:prstGeom>
          <a:blipFill dpi="0" rotWithShape="0">
            <a:blip r:embed="rId3"/>
            <a:srcRect/>
            <a:tile tx="0" ty="0" sx="100000" sy="100000" flip="none" algn="tl"/>
          </a:blipFill>
          <a:ln w="25400" cap="rnd" cmpd="sng" algn="ctr">
            <a:solidFill>
              <a:schemeClr val="accent3"/>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347" y="6285354"/>
            <a:ext cx="1780032" cy="371530"/>
          </a:xfrm>
          <a:prstGeom prst="rect">
            <a:avLst/>
          </a:prstGeom>
        </p:spPr>
      </p:pic>
    </p:spTree>
    <p:extLst>
      <p:ext uri="{BB962C8B-B14F-4D97-AF65-F5344CB8AC3E}">
        <p14:creationId xmlns:p14="http://schemas.microsoft.com/office/powerpoint/2010/main" val="3197188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eet the team Master">
    <p:spTree>
      <p:nvGrpSpPr>
        <p:cNvPr id="1" name=""/>
        <p:cNvGrpSpPr/>
        <p:nvPr/>
      </p:nvGrpSpPr>
      <p:grpSpPr>
        <a:xfrm>
          <a:off x="0" y="0"/>
          <a:ext cx="0" cy="0"/>
          <a:chOff x="0" y="0"/>
          <a:chExt cx="0" cy="0"/>
        </a:xfrm>
      </p:grpSpPr>
      <p:sp>
        <p:nvSpPr>
          <p:cNvPr id="24" name="Content Placeholder 2"/>
          <p:cNvSpPr>
            <a:spLocks noGrp="1"/>
          </p:cNvSpPr>
          <p:nvPr>
            <p:ph idx="39" hasCustomPrompt="1"/>
          </p:nvPr>
        </p:nvSpPr>
        <p:spPr>
          <a:xfrm>
            <a:off x="4349933" y="3415863"/>
            <a:ext cx="3567860" cy="588579"/>
          </a:xfrm>
          <a:prstGeom prst="rect">
            <a:avLst/>
          </a:prstGeom>
        </p:spPr>
        <p:txBody>
          <a:bodyPr vert="horz" lIns="38402" tIns="19201" rIns="38402" bIns="19201">
            <a:normAutofit/>
          </a:bodyPr>
          <a:lstStyle>
            <a:lvl1pPr marL="0" indent="0" algn="ctr">
              <a:spcBef>
                <a:spcPts val="0"/>
              </a:spcBef>
              <a:buClr>
                <a:schemeClr val="accent1"/>
              </a:buClr>
              <a:buSzPct val="100000"/>
              <a:buFont typeface="Arial" pitchFamily="34" charset="0"/>
              <a:buNone/>
              <a:defRPr sz="1800" b="1" i="0" baseline="0">
                <a:solidFill>
                  <a:schemeClr val="accent1"/>
                </a:solidFill>
                <a:latin typeface="+mn-lt"/>
                <a:ea typeface="Segoe UI" pitchFamily="34" charset="0"/>
                <a:cs typeface="Arial" panose="020B0604020202020204" pitchFamily="34" charset="0"/>
              </a:defRPr>
            </a:lvl1pPr>
            <a:lvl2pPr marL="0" indent="0" algn="ctr">
              <a:spcBef>
                <a:spcPts val="0"/>
              </a:spcBef>
              <a:buClr>
                <a:schemeClr val="accent1"/>
              </a:buClr>
              <a:buSzPct val="100000"/>
              <a:buFont typeface="Calibri" pitchFamily="34" charset="0"/>
              <a:buNone/>
              <a:defRPr sz="1600" b="0" i="0">
                <a:solidFill>
                  <a:schemeClr val="bg2"/>
                </a:solidFill>
                <a:latin typeface="+mn-lt"/>
                <a:ea typeface="Segoe UI" pitchFamily="34" charset="0"/>
                <a:cs typeface="Arial" panose="020B0604020202020204" pitchFamily="34" charset="0"/>
              </a:defRPr>
            </a:lvl2pPr>
            <a:lvl3pPr marL="841952" indent="-334787">
              <a:spcBef>
                <a:spcPts val="600"/>
              </a:spcBef>
              <a:buClr>
                <a:schemeClr val="accent1"/>
              </a:buClr>
              <a:buSzPct val="100000"/>
              <a:buFont typeface="Wingdings" pitchFamily="2" charset="2"/>
              <a:buChar char="§"/>
              <a:defRPr sz="1600" b="0" i="0">
                <a:solidFill>
                  <a:schemeClr val="bg2"/>
                </a:solidFill>
                <a:latin typeface="Arial" panose="020B0604020202020204" pitchFamily="34" charset="0"/>
                <a:ea typeface="Segoe UI" pitchFamily="34" charset="0"/>
                <a:cs typeface="Arial" panose="020B0604020202020204" pitchFamily="34" charset="0"/>
              </a:defRPr>
            </a:lvl3pPr>
            <a:lvl4pPr marL="1028577" indent="-334787">
              <a:spcBef>
                <a:spcPts val="600"/>
              </a:spcBef>
              <a:buClr>
                <a:schemeClr val="accent1"/>
              </a:buClr>
              <a:buSzPct val="90000"/>
              <a:buFont typeface="Courier New" pitchFamily="49" charset="0"/>
              <a:buChar char="o"/>
              <a:defRPr sz="1600" b="0" i="0">
                <a:solidFill>
                  <a:schemeClr val="bg2"/>
                </a:solidFill>
                <a:latin typeface="Arial" panose="020B0604020202020204" pitchFamily="34" charset="0"/>
                <a:ea typeface="Segoe UI" pitchFamily="34" charset="0"/>
                <a:cs typeface="Arial" panose="020B0604020202020204" pitchFamily="34" charset="0"/>
              </a:defRPr>
            </a:lvl4pPr>
            <a:lvl5pPr marL="1215203" indent="-334787">
              <a:spcBef>
                <a:spcPts val="600"/>
              </a:spcBef>
              <a:buClr>
                <a:schemeClr val="accent1"/>
              </a:buClr>
              <a:buSzPct val="100000"/>
              <a:buFont typeface="Arial"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5pPr>
          </a:lstStyle>
          <a:p>
            <a:pPr lvl="0"/>
            <a:r>
              <a:rPr lang="en-US" dirty="0"/>
              <a:t>Full name</a:t>
            </a:r>
          </a:p>
          <a:p>
            <a:pPr lvl="1"/>
            <a:r>
              <a:rPr lang="en-US" dirty="0"/>
              <a:t>Title</a:t>
            </a:r>
          </a:p>
        </p:txBody>
      </p:sp>
      <p:sp>
        <p:nvSpPr>
          <p:cNvPr id="2" name="Title 1"/>
          <p:cNvSpPr>
            <a:spLocks noGrp="1"/>
          </p:cNvSpPr>
          <p:nvPr>
            <p:ph type="title" hasCustomPrompt="1"/>
          </p:nvPr>
        </p:nvSpPr>
        <p:spPr/>
        <p:txBody>
          <a:bodyPr/>
          <a:lstStyle>
            <a:lvl1pPr>
              <a:defRPr/>
            </a:lvl1pPr>
          </a:lstStyle>
          <a:p>
            <a:r>
              <a:rPr lang="en-US" dirty="0"/>
              <a:t>Meet the team</a:t>
            </a:r>
          </a:p>
        </p:txBody>
      </p:sp>
      <p:sp>
        <p:nvSpPr>
          <p:cNvPr id="4" name="Text Placeholder 3"/>
          <p:cNvSpPr>
            <a:spLocks noGrp="1"/>
          </p:cNvSpPr>
          <p:nvPr>
            <p:ph type="body" sz="quarter" idx="18" hasCustomPrompt="1"/>
          </p:nvPr>
        </p:nvSpPr>
        <p:spPr bwMode="gray">
          <a:xfrm>
            <a:off x="609600" y="1190060"/>
            <a:ext cx="10998200" cy="486340"/>
          </a:xfrm>
          <a:prstGeom prst="rect">
            <a:avLst/>
          </a:prstGeom>
        </p:spPr>
        <p:txBody>
          <a:bodyPr/>
          <a:lstStyle>
            <a:lvl1pPr marL="133914" indent="0" algn="ctr">
              <a:buNone/>
              <a:defRPr sz="2000" baseline="0">
                <a:solidFill>
                  <a:schemeClr val="accent1"/>
                </a:solidFill>
                <a:latin typeface="+mj-lt"/>
              </a:defRPr>
            </a:lvl1pPr>
          </a:lstStyle>
          <a:p>
            <a:pPr lvl="0"/>
            <a:r>
              <a:rPr lang="en-US" noProof="0" dirty="0"/>
              <a:t>Reference to region or department</a:t>
            </a:r>
          </a:p>
        </p:txBody>
      </p:sp>
      <p:sp>
        <p:nvSpPr>
          <p:cNvPr id="6" name="Content Placeholder 2"/>
          <p:cNvSpPr>
            <a:spLocks noGrp="1"/>
          </p:cNvSpPr>
          <p:nvPr>
            <p:ph idx="20" hasCustomPrompt="1"/>
          </p:nvPr>
        </p:nvSpPr>
        <p:spPr>
          <a:xfrm>
            <a:off x="531175" y="4146331"/>
            <a:ext cx="3567860" cy="2270235"/>
          </a:xfrm>
          <a:prstGeom prst="rect">
            <a:avLst/>
          </a:prstGeom>
        </p:spPr>
        <p:txBody>
          <a:bodyPr vert="horz" lIns="38402" tIns="19201" rIns="38402" bIns="19201">
            <a:normAutofit/>
          </a:bodyPr>
          <a:lstStyle>
            <a:lvl1pPr marL="0" indent="0" algn="l">
              <a:spcBef>
                <a:spcPts val="600"/>
              </a:spcBef>
              <a:buClr>
                <a:schemeClr val="accent1"/>
              </a:buClr>
              <a:buSzPct val="100000"/>
              <a:buFont typeface="Arial" pitchFamily="34" charset="0"/>
              <a:buNone/>
              <a:defRPr sz="1600" b="0" i="0" baseline="0">
                <a:solidFill>
                  <a:schemeClr val="bg2"/>
                </a:solidFill>
                <a:latin typeface="+mn-lt"/>
                <a:ea typeface="Segoe UI" pitchFamily="34" charset="0"/>
                <a:cs typeface="Arial" panose="020B0604020202020204" pitchFamily="34" charset="0"/>
              </a:defRPr>
            </a:lvl1pPr>
            <a:lvl2pPr marL="655326" indent="-334787">
              <a:spcBef>
                <a:spcPts val="600"/>
              </a:spcBef>
              <a:buClr>
                <a:schemeClr val="accent1"/>
              </a:buClr>
              <a:buSzPct val="100000"/>
              <a:buFont typeface="Calibri"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2pPr>
            <a:lvl3pPr marL="841952" indent="-334787">
              <a:spcBef>
                <a:spcPts val="600"/>
              </a:spcBef>
              <a:buClr>
                <a:schemeClr val="accent1"/>
              </a:buClr>
              <a:buSzPct val="100000"/>
              <a:buFont typeface="Wingdings" pitchFamily="2" charset="2"/>
              <a:buChar char="§"/>
              <a:defRPr sz="1600" b="0" i="0">
                <a:solidFill>
                  <a:schemeClr val="bg2"/>
                </a:solidFill>
                <a:latin typeface="Arial" panose="020B0604020202020204" pitchFamily="34" charset="0"/>
                <a:ea typeface="Segoe UI" pitchFamily="34" charset="0"/>
                <a:cs typeface="Arial" panose="020B0604020202020204" pitchFamily="34" charset="0"/>
              </a:defRPr>
            </a:lvl3pPr>
            <a:lvl4pPr marL="1028577" indent="-334787">
              <a:spcBef>
                <a:spcPts val="600"/>
              </a:spcBef>
              <a:buClr>
                <a:schemeClr val="accent1"/>
              </a:buClr>
              <a:buSzPct val="90000"/>
              <a:buFont typeface="Courier New" pitchFamily="49" charset="0"/>
              <a:buChar char="o"/>
              <a:defRPr sz="1600" b="0" i="0">
                <a:solidFill>
                  <a:schemeClr val="bg2"/>
                </a:solidFill>
                <a:latin typeface="Arial" panose="020B0604020202020204" pitchFamily="34" charset="0"/>
                <a:ea typeface="Segoe UI" pitchFamily="34" charset="0"/>
                <a:cs typeface="Arial" panose="020B0604020202020204" pitchFamily="34" charset="0"/>
              </a:defRPr>
            </a:lvl4pPr>
            <a:lvl5pPr marL="1215203" indent="-334787">
              <a:spcBef>
                <a:spcPts val="600"/>
              </a:spcBef>
              <a:buClr>
                <a:schemeClr val="accent1"/>
              </a:buClr>
              <a:buSzPct val="100000"/>
              <a:buFont typeface="Arial"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5pPr>
          </a:lstStyle>
          <a:p>
            <a:pPr lvl="0"/>
            <a:r>
              <a:rPr lang="en-US" dirty="0"/>
              <a:t>Biography  of the person pictured above including a relevant professional experience and qualifications summary</a:t>
            </a:r>
          </a:p>
        </p:txBody>
      </p:sp>
      <p:sp>
        <p:nvSpPr>
          <p:cNvPr id="12" name="Picture Placeholder 15"/>
          <p:cNvSpPr>
            <a:spLocks noGrp="1"/>
          </p:cNvSpPr>
          <p:nvPr>
            <p:ph type="pic" sz="quarter" idx="19" hasCustomPrompt="1"/>
          </p:nvPr>
        </p:nvSpPr>
        <p:spPr bwMode="gray">
          <a:xfrm>
            <a:off x="1304676" y="1793005"/>
            <a:ext cx="2033888" cy="1548000"/>
          </a:xfrm>
          <a:noFill/>
        </p:spPr>
        <p:txBody>
          <a:bodyPr>
            <a:normAutofit/>
          </a:bodyPr>
          <a:lstStyle>
            <a:lvl1pPr algn="ctr">
              <a:defRPr sz="1800">
                <a:solidFill>
                  <a:schemeClr val="bg2"/>
                </a:solidFill>
              </a:defRPr>
            </a:lvl1pPr>
          </a:lstStyle>
          <a:p>
            <a:r>
              <a:rPr lang="en-US" noProof="0" dirty="0"/>
              <a:t>Insert profile image</a:t>
            </a:r>
          </a:p>
        </p:txBody>
      </p:sp>
      <p:sp>
        <p:nvSpPr>
          <p:cNvPr id="13" name="Picture Placeholder 15"/>
          <p:cNvSpPr>
            <a:spLocks noGrp="1"/>
          </p:cNvSpPr>
          <p:nvPr>
            <p:ph type="pic" sz="quarter" idx="26" hasCustomPrompt="1"/>
          </p:nvPr>
        </p:nvSpPr>
        <p:spPr bwMode="gray">
          <a:xfrm>
            <a:off x="5110885" y="1793005"/>
            <a:ext cx="2033888" cy="1548000"/>
          </a:xfrm>
          <a:noFill/>
        </p:spPr>
        <p:txBody>
          <a:bodyPr>
            <a:normAutofit/>
          </a:bodyPr>
          <a:lstStyle>
            <a:lvl1pPr algn="ctr">
              <a:defRPr sz="1800">
                <a:solidFill>
                  <a:schemeClr val="bg2"/>
                </a:solidFill>
              </a:defRPr>
            </a:lvl1pPr>
          </a:lstStyle>
          <a:p>
            <a:r>
              <a:rPr lang="en-US" noProof="0" dirty="0"/>
              <a:t>Insert profile image</a:t>
            </a:r>
          </a:p>
        </p:txBody>
      </p:sp>
      <p:sp>
        <p:nvSpPr>
          <p:cNvPr id="14" name="Picture Placeholder 15"/>
          <p:cNvSpPr>
            <a:spLocks noGrp="1"/>
          </p:cNvSpPr>
          <p:nvPr>
            <p:ph type="pic" sz="quarter" idx="29" hasCustomPrompt="1"/>
          </p:nvPr>
        </p:nvSpPr>
        <p:spPr bwMode="gray">
          <a:xfrm>
            <a:off x="8877667" y="1793005"/>
            <a:ext cx="2033888" cy="1548000"/>
          </a:xfrm>
          <a:noFill/>
        </p:spPr>
        <p:txBody>
          <a:bodyPr>
            <a:normAutofit/>
          </a:bodyPr>
          <a:lstStyle>
            <a:lvl1pPr algn="ctr">
              <a:defRPr sz="1800">
                <a:solidFill>
                  <a:schemeClr val="bg2"/>
                </a:solidFill>
              </a:defRPr>
            </a:lvl1pPr>
          </a:lstStyle>
          <a:p>
            <a:r>
              <a:rPr lang="en-US" noProof="0" dirty="0"/>
              <a:t>Insert profile image</a:t>
            </a:r>
          </a:p>
        </p:txBody>
      </p:sp>
      <p:pic>
        <p:nvPicPr>
          <p:cNvPr id="15" name="Picture 5" descr="C:\Users\hh00419027.USER\Dropbox (Sales Enablement)\Brand Refresh\Illustrations\Ballon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012" y="5610116"/>
            <a:ext cx="980329" cy="1247884"/>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p:cNvSpPr>
            <a:spLocks noGrp="1"/>
          </p:cNvSpPr>
          <p:nvPr>
            <p:ph idx="37" hasCustomPrompt="1"/>
          </p:nvPr>
        </p:nvSpPr>
        <p:spPr>
          <a:xfrm>
            <a:off x="4349934" y="4146331"/>
            <a:ext cx="3567860" cy="2270235"/>
          </a:xfrm>
          <a:prstGeom prst="rect">
            <a:avLst/>
          </a:prstGeom>
        </p:spPr>
        <p:txBody>
          <a:bodyPr vert="horz" lIns="38402" tIns="19201" rIns="38402" bIns="19201">
            <a:normAutofit/>
          </a:bodyPr>
          <a:lstStyle>
            <a:lvl1pPr marL="0" indent="0" algn="l">
              <a:spcBef>
                <a:spcPts val="600"/>
              </a:spcBef>
              <a:buClr>
                <a:schemeClr val="accent1"/>
              </a:buClr>
              <a:buSzPct val="100000"/>
              <a:buFont typeface="Arial" pitchFamily="34" charset="0"/>
              <a:buNone/>
              <a:defRPr sz="1600" b="0" i="0" baseline="0">
                <a:solidFill>
                  <a:schemeClr val="bg2"/>
                </a:solidFill>
                <a:latin typeface="+mn-lt"/>
                <a:ea typeface="Segoe UI" pitchFamily="34" charset="0"/>
                <a:cs typeface="Arial" panose="020B0604020202020204" pitchFamily="34" charset="0"/>
              </a:defRPr>
            </a:lvl1pPr>
            <a:lvl2pPr marL="655326" indent="-334787">
              <a:spcBef>
                <a:spcPts val="600"/>
              </a:spcBef>
              <a:buClr>
                <a:schemeClr val="accent1"/>
              </a:buClr>
              <a:buSzPct val="100000"/>
              <a:buFont typeface="Calibri"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2pPr>
            <a:lvl3pPr marL="841952" indent="-334787">
              <a:spcBef>
                <a:spcPts val="600"/>
              </a:spcBef>
              <a:buClr>
                <a:schemeClr val="accent1"/>
              </a:buClr>
              <a:buSzPct val="100000"/>
              <a:buFont typeface="Wingdings" pitchFamily="2" charset="2"/>
              <a:buChar char="§"/>
              <a:defRPr sz="1600" b="0" i="0">
                <a:solidFill>
                  <a:schemeClr val="bg2"/>
                </a:solidFill>
                <a:latin typeface="Arial" panose="020B0604020202020204" pitchFamily="34" charset="0"/>
                <a:ea typeface="Segoe UI" pitchFamily="34" charset="0"/>
                <a:cs typeface="Arial" panose="020B0604020202020204" pitchFamily="34" charset="0"/>
              </a:defRPr>
            </a:lvl3pPr>
            <a:lvl4pPr marL="1028577" indent="-334787">
              <a:spcBef>
                <a:spcPts val="600"/>
              </a:spcBef>
              <a:buClr>
                <a:schemeClr val="accent1"/>
              </a:buClr>
              <a:buSzPct val="90000"/>
              <a:buFont typeface="Courier New" pitchFamily="49" charset="0"/>
              <a:buChar char="o"/>
              <a:defRPr sz="1600" b="0" i="0">
                <a:solidFill>
                  <a:schemeClr val="bg2"/>
                </a:solidFill>
                <a:latin typeface="Arial" panose="020B0604020202020204" pitchFamily="34" charset="0"/>
                <a:ea typeface="Segoe UI" pitchFamily="34" charset="0"/>
                <a:cs typeface="Arial" panose="020B0604020202020204" pitchFamily="34" charset="0"/>
              </a:defRPr>
            </a:lvl4pPr>
            <a:lvl5pPr marL="1215203" indent="-334787">
              <a:spcBef>
                <a:spcPts val="600"/>
              </a:spcBef>
              <a:buClr>
                <a:schemeClr val="accent1"/>
              </a:buClr>
              <a:buSzPct val="100000"/>
              <a:buFont typeface="Arial"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5pPr>
          </a:lstStyle>
          <a:p>
            <a:pPr lvl="0"/>
            <a:r>
              <a:rPr lang="en-US" dirty="0"/>
              <a:t>Biography  of the person pictured above including a relevant professional experience and qualifications summary</a:t>
            </a:r>
          </a:p>
        </p:txBody>
      </p:sp>
      <p:sp>
        <p:nvSpPr>
          <p:cNvPr id="23" name="Content Placeholder 2"/>
          <p:cNvSpPr>
            <a:spLocks noGrp="1"/>
          </p:cNvSpPr>
          <p:nvPr>
            <p:ph idx="38" hasCustomPrompt="1"/>
          </p:nvPr>
        </p:nvSpPr>
        <p:spPr>
          <a:xfrm>
            <a:off x="8133658" y="4146331"/>
            <a:ext cx="3567860" cy="2270235"/>
          </a:xfrm>
          <a:prstGeom prst="rect">
            <a:avLst/>
          </a:prstGeom>
        </p:spPr>
        <p:txBody>
          <a:bodyPr vert="horz" lIns="38402" tIns="19201" rIns="38402" bIns="19201">
            <a:normAutofit/>
          </a:bodyPr>
          <a:lstStyle>
            <a:lvl1pPr marL="0" indent="0" algn="l">
              <a:spcBef>
                <a:spcPts val="600"/>
              </a:spcBef>
              <a:buClr>
                <a:schemeClr val="accent1"/>
              </a:buClr>
              <a:buSzPct val="100000"/>
              <a:buFont typeface="Arial" pitchFamily="34" charset="0"/>
              <a:buNone/>
              <a:defRPr sz="1600" b="0" i="0" baseline="0">
                <a:solidFill>
                  <a:schemeClr val="bg2"/>
                </a:solidFill>
                <a:latin typeface="+mn-lt"/>
                <a:ea typeface="Segoe UI" pitchFamily="34" charset="0"/>
                <a:cs typeface="Arial" panose="020B0604020202020204" pitchFamily="34" charset="0"/>
              </a:defRPr>
            </a:lvl1pPr>
            <a:lvl2pPr marL="655326" indent="-334787">
              <a:spcBef>
                <a:spcPts val="600"/>
              </a:spcBef>
              <a:buClr>
                <a:schemeClr val="accent1"/>
              </a:buClr>
              <a:buSzPct val="100000"/>
              <a:buFont typeface="Calibri"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2pPr>
            <a:lvl3pPr marL="841952" indent="-334787">
              <a:spcBef>
                <a:spcPts val="600"/>
              </a:spcBef>
              <a:buClr>
                <a:schemeClr val="accent1"/>
              </a:buClr>
              <a:buSzPct val="100000"/>
              <a:buFont typeface="Wingdings" pitchFamily="2" charset="2"/>
              <a:buChar char="§"/>
              <a:defRPr sz="1600" b="0" i="0">
                <a:solidFill>
                  <a:schemeClr val="bg2"/>
                </a:solidFill>
                <a:latin typeface="Arial" panose="020B0604020202020204" pitchFamily="34" charset="0"/>
                <a:ea typeface="Segoe UI" pitchFamily="34" charset="0"/>
                <a:cs typeface="Arial" panose="020B0604020202020204" pitchFamily="34" charset="0"/>
              </a:defRPr>
            </a:lvl3pPr>
            <a:lvl4pPr marL="1028577" indent="-334787">
              <a:spcBef>
                <a:spcPts val="600"/>
              </a:spcBef>
              <a:buClr>
                <a:schemeClr val="accent1"/>
              </a:buClr>
              <a:buSzPct val="90000"/>
              <a:buFont typeface="Courier New" pitchFamily="49" charset="0"/>
              <a:buChar char="o"/>
              <a:defRPr sz="1600" b="0" i="0">
                <a:solidFill>
                  <a:schemeClr val="bg2"/>
                </a:solidFill>
                <a:latin typeface="Arial" panose="020B0604020202020204" pitchFamily="34" charset="0"/>
                <a:ea typeface="Segoe UI" pitchFamily="34" charset="0"/>
                <a:cs typeface="Arial" panose="020B0604020202020204" pitchFamily="34" charset="0"/>
              </a:defRPr>
            </a:lvl4pPr>
            <a:lvl5pPr marL="1215203" indent="-334787">
              <a:spcBef>
                <a:spcPts val="600"/>
              </a:spcBef>
              <a:buClr>
                <a:schemeClr val="accent1"/>
              </a:buClr>
              <a:buSzPct val="100000"/>
              <a:buFont typeface="Arial"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5pPr>
          </a:lstStyle>
          <a:p>
            <a:pPr lvl="0"/>
            <a:r>
              <a:rPr lang="en-US" dirty="0"/>
              <a:t>Biography  of the person pictured above including a relevant professional experience and qualifications summary</a:t>
            </a:r>
          </a:p>
        </p:txBody>
      </p:sp>
      <p:sp>
        <p:nvSpPr>
          <p:cNvPr id="25" name="Content Placeholder 2"/>
          <p:cNvSpPr>
            <a:spLocks noGrp="1"/>
          </p:cNvSpPr>
          <p:nvPr>
            <p:ph idx="40" hasCustomPrompt="1"/>
          </p:nvPr>
        </p:nvSpPr>
        <p:spPr>
          <a:xfrm>
            <a:off x="8105629" y="3415863"/>
            <a:ext cx="3567860" cy="588579"/>
          </a:xfrm>
          <a:prstGeom prst="rect">
            <a:avLst/>
          </a:prstGeom>
        </p:spPr>
        <p:txBody>
          <a:bodyPr vert="horz" lIns="38402" tIns="19201" rIns="38402" bIns="19201">
            <a:normAutofit/>
          </a:bodyPr>
          <a:lstStyle>
            <a:lvl1pPr marL="0" indent="0" algn="ctr">
              <a:spcBef>
                <a:spcPts val="0"/>
              </a:spcBef>
              <a:buClr>
                <a:schemeClr val="accent1"/>
              </a:buClr>
              <a:buSzPct val="100000"/>
              <a:buFont typeface="Arial" pitchFamily="34" charset="0"/>
              <a:buNone/>
              <a:defRPr sz="1800" b="1" i="0" baseline="0">
                <a:solidFill>
                  <a:schemeClr val="accent1"/>
                </a:solidFill>
                <a:latin typeface="+mn-lt"/>
                <a:ea typeface="Segoe UI" pitchFamily="34" charset="0"/>
                <a:cs typeface="Arial" panose="020B0604020202020204" pitchFamily="34" charset="0"/>
              </a:defRPr>
            </a:lvl1pPr>
            <a:lvl2pPr marL="0" indent="0" algn="ctr">
              <a:spcBef>
                <a:spcPts val="0"/>
              </a:spcBef>
              <a:buClr>
                <a:schemeClr val="accent1"/>
              </a:buClr>
              <a:buSzPct val="100000"/>
              <a:buFont typeface="Calibri" pitchFamily="34" charset="0"/>
              <a:buNone/>
              <a:defRPr sz="1600" b="0" i="0">
                <a:solidFill>
                  <a:schemeClr val="bg2"/>
                </a:solidFill>
                <a:latin typeface="+mn-lt"/>
                <a:ea typeface="Segoe UI" pitchFamily="34" charset="0"/>
                <a:cs typeface="Arial" panose="020B0604020202020204" pitchFamily="34" charset="0"/>
              </a:defRPr>
            </a:lvl2pPr>
            <a:lvl3pPr marL="841952" indent="-334787">
              <a:spcBef>
                <a:spcPts val="600"/>
              </a:spcBef>
              <a:buClr>
                <a:schemeClr val="accent1"/>
              </a:buClr>
              <a:buSzPct val="100000"/>
              <a:buFont typeface="Wingdings" pitchFamily="2" charset="2"/>
              <a:buChar char="§"/>
              <a:defRPr sz="1600" b="0" i="0">
                <a:solidFill>
                  <a:schemeClr val="bg2"/>
                </a:solidFill>
                <a:latin typeface="Arial" panose="020B0604020202020204" pitchFamily="34" charset="0"/>
                <a:ea typeface="Segoe UI" pitchFamily="34" charset="0"/>
                <a:cs typeface="Arial" panose="020B0604020202020204" pitchFamily="34" charset="0"/>
              </a:defRPr>
            </a:lvl3pPr>
            <a:lvl4pPr marL="1028577" indent="-334787">
              <a:spcBef>
                <a:spcPts val="600"/>
              </a:spcBef>
              <a:buClr>
                <a:schemeClr val="accent1"/>
              </a:buClr>
              <a:buSzPct val="90000"/>
              <a:buFont typeface="Courier New" pitchFamily="49" charset="0"/>
              <a:buChar char="o"/>
              <a:defRPr sz="1600" b="0" i="0">
                <a:solidFill>
                  <a:schemeClr val="bg2"/>
                </a:solidFill>
                <a:latin typeface="Arial" panose="020B0604020202020204" pitchFamily="34" charset="0"/>
                <a:ea typeface="Segoe UI" pitchFamily="34" charset="0"/>
                <a:cs typeface="Arial" panose="020B0604020202020204" pitchFamily="34" charset="0"/>
              </a:defRPr>
            </a:lvl4pPr>
            <a:lvl5pPr marL="1215203" indent="-334787">
              <a:spcBef>
                <a:spcPts val="600"/>
              </a:spcBef>
              <a:buClr>
                <a:schemeClr val="accent1"/>
              </a:buClr>
              <a:buSzPct val="100000"/>
              <a:buFont typeface="Arial"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5pPr>
          </a:lstStyle>
          <a:p>
            <a:pPr lvl="0"/>
            <a:r>
              <a:rPr lang="en-US" dirty="0"/>
              <a:t>Full name</a:t>
            </a:r>
          </a:p>
          <a:p>
            <a:pPr lvl="1"/>
            <a:r>
              <a:rPr lang="en-US" dirty="0"/>
              <a:t>Title</a:t>
            </a:r>
          </a:p>
        </p:txBody>
      </p:sp>
      <p:sp>
        <p:nvSpPr>
          <p:cNvPr id="26" name="Content Placeholder 2"/>
          <p:cNvSpPr>
            <a:spLocks noGrp="1"/>
          </p:cNvSpPr>
          <p:nvPr>
            <p:ph idx="41" hasCustomPrompt="1"/>
          </p:nvPr>
        </p:nvSpPr>
        <p:spPr>
          <a:xfrm>
            <a:off x="531175" y="3415863"/>
            <a:ext cx="3567860" cy="588579"/>
          </a:xfrm>
          <a:prstGeom prst="rect">
            <a:avLst/>
          </a:prstGeom>
        </p:spPr>
        <p:txBody>
          <a:bodyPr vert="horz" lIns="38402" tIns="19201" rIns="38402" bIns="19201">
            <a:normAutofit/>
          </a:bodyPr>
          <a:lstStyle>
            <a:lvl1pPr marL="0" indent="0" algn="ctr">
              <a:spcBef>
                <a:spcPts val="0"/>
              </a:spcBef>
              <a:buClr>
                <a:schemeClr val="accent1"/>
              </a:buClr>
              <a:buSzPct val="100000"/>
              <a:buFont typeface="Arial" pitchFamily="34" charset="0"/>
              <a:buNone/>
              <a:defRPr sz="1800" b="1" i="0" baseline="0">
                <a:solidFill>
                  <a:schemeClr val="accent1"/>
                </a:solidFill>
                <a:latin typeface="+mn-lt"/>
                <a:ea typeface="Segoe UI" pitchFamily="34" charset="0"/>
                <a:cs typeface="Arial" panose="020B0604020202020204" pitchFamily="34" charset="0"/>
              </a:defRPr>
            </a:lvl1pPr>
            <a:lvl2pPr marL="0" indent="0" algn="ctr">
              <a:spcBef>
                <a:spcPts val="0"/>
              </a:spcBef>
              <a:buClr>
                <a:schemeClr val="accent1"/>
              </a:buClr>
              <a:buSzPct val="100000"/>
              <a:buFont typeface="Calibri" pitchFamily="34" charset="0"/>
              <a:buNone/>
              <a:defRPr sz="1600" b="0" i="0">
                <a:solidFill>
                  <a:schemeClr val="bg2"/>
                </a:solidFill>
                <a:latin typeface="+mn-lt"/>
                <a:ea typeface="Segoe UI" pitchFamily="34" charset="0"/>
                <a:cs typeface="Arial" panose="020B0604020202020204" pitchFamily="34" charset="0"/>
              </a:defRPr>
            </a:lvl2pPr>
            <a:lvl3pPr marL="841952" indent="-334787">
              <a:spcBef>
                <a:spcPts val="600"/>
              </a:spcBef>
              <a:buClr>
                <a:schemeClr val="accent1"/>
              </a:buClr>
              <a:buSzPct val="100000"/>
              <a:buFont typeface="Wingdings" pitchFamily="2" charset="2"/>
              <a:buChar char="§"/>
              <a:defRPr sz="1600" b="0" i="0">
                <a:solidFill>
                  <a:schemeClr val="bg2"/>
                </a:solidFill>
                <a:latin typeface="Arial" panose="020B0604020202020204" pitchFamily="34" charset="0"/>
                <a:ea typeface="Segoe UI" pitchFamily="34" charset="0"/>
                <a:cs typeface="Arial" panose="020B0604020202020204" pitchFamily="34" charset="0"/>
              </a:defRPr>
            </a:lvl3pPr>
            <a:lvl4pPr marL="1028577" indent="-334787">
              <a:spcBef>
                <a:spcPts val="600"/>
              </a:spcBef>
              <a:buClr>
                <a:schemeClr val="accent1"/>
              </a:buClr>
              <a:buSzPct val="90000"/>
              <a:buFont typeface="Courier New" pitchFamily="49" charset="0"/>
              <a:buChar char="o"/>
              <a:defRPr sz="1600" b="0" i="0">
                <a:solidFill>
                  <a:schemeClr val="bg2"/>
                </a:solidFill>
                <a:latin typeface="Arial" panose="020B0604020202020204" pitchFamily="34" charset="0"/>
                <a:ea typeface="Segoe UI" pitchFamily="34" charset="0"/>
                <a:cs typeface="Arial" panose="020B0604020202020204" pitchFamily="34" charset="0"/>
              </a:defRPr>
            </a:lvl4pPr>
            <a:lvl5pPr marL="1215203" indent="-334787">
              <a:spcBef>
                <a:spcPts val="600"/>
              </a:spcBef>
              <a:buClr>
                <a:schemeClr val="accent1"/>
              </a:buClr>
              <a:buSzPct val="100000"/>
              <a:buFont typeface="Arial" pitchFamily="34" charset="0"/>
              <a:buChar char="•"/>
              <a:defRPr sz="1600" b="0" i="0">
                <a:solidFill>
                  <a:schemeClr val="bg2"/>
                </a:solidFill>
                <a:latin typeface="Arial" panose="020B0604020202020204" pitchFamily="34" charset="0"/>
                <a:ea typeface="Segoe UI" pitchFamily="34" charset="0"/>
                <a:cs typeface="Arial" panose="020B0604020202020204" pitchFamily="34" charset="0"/>
              </a:defRPr>
            </a:lvl5pPr>
          </a:lstStyle>
          <a:p>
            <a:pPr lvl="0"/>
            <a:r>
              <a:rPr lang="en-US" dirty="0"/>
              <a:t>Full name</a:t>
            </a:r>
          </a:p>
          <a:p>
            <a:pPr lvl="1"/>
            <a:r>
              <a:rPr lang="en-US" dirty="0"/>
              <a:t>Title</a:t>
            </a:r>
          </a:p>
        </p:txBody>
      </p:sp>
    </p:spTree>
    <p:extLst>
      <p:ext uri="{BB962C8B-B14F-4D97-AF65-F5344CB8AC3E}">
        <p14:creationId xmlns:p14="http://schemas.microsoft.com/office/powerpoint/2010/main" val="6608723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3.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Users\hh00419027.USER\Dropbox (Sales Enablement)\Brand Refresh\Illustrations\Alorica_LogoTagline_Blue.pn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b="23396"/>
          <a:stretch/>
        </p:blipFill>
        <p:spPr bwMode="auto">
          <a:xfrm>
            <a:off x="10188028" y="6279548"/>
            <a:ext cx="1769240" cy="40381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Placeholder 7"/>
          <p:cNvSpPr>
            <a:spLocks noGrp="1"/>
          </p:cNvSpPr>
          <p:nvPr>
            <p:ph type="title"/>
          </p:nvPr>
        </p:nvSpPr>
        <p:spPr>
          <a:xfrm>
            <a:off x="609600" y="285271"/>
            <a:ext cx="10972800" cy="805544"/>
          </a:xfrm>
          <a:prstGeom prst="rect">
            <a:avLst/>
          </a:prstGeom>
        </p:spPr>
        <p:txBody>
          <a:bodyPr vert="horz" lIns="91440" tIns="45720" rIns="91440" bIns="45720" rtlCol="0" anchor="ctr">
            <a:noAutofit/>
          </a:bodyPr>
          <a:lstStyle/>
          <a:p>
            <a:r>
              <a:rPr lang="en-US" dirty="0"/>
              <a:t>Bullet points</a:t>
            </a:r>
          </a:p>
        </p:txBody>
      </p:sp>
      <p:cxnSp>
        <p:nvCxnSpPr>
          <p:cNvPr id="13" name="Straight Connector 12"/>
          <p:cNvCxnSpPr/>
          <p:nvPr/>
        </p:nvCxnSpPr>
        <p:spPr bwMode="auto">
          <a:xfrm flipV="1">
            <a:off x="3048000" y="1080182"/>
            <a:ext cx="6096000" cy="0"/>
          </a:xfrm>
          <a:prstGeom prst="line">
            <a:avLst/>
          </a:prstGeom>
          <a:blipFill dpi="0" rotWithShape="0">
            <a:blip r:embed="rId26"/>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Text Placeholder 16"/>
          <p:cNvSpPr>
            <a:spLocks noGrp="1"/>
          </p:cNvSpPr>
          <p:nvPr>
            <p:ph type="body" idx="1"/>
          </p:nvPr>
        </p:nvSpPr>
        <p:spPr>
          <a:xfrm>
            <a:off x="609600" y="1405720"/>
            <a:ext cx="10972800" cy="4814552"/>
          </a:xfrm>
          <a:prstGeom prst="rect">
            <a:avLst/>
          </a:prstGeom>
        </p:spPr>
        <p:txBody>
          <a:bodyPr vert="horz" lIns="91440" tIns="45720" rIns="91440" bIns="45720" rtlCol="0">
            <a:normAutofit/>
          </a:bodyPr>
          <a:lstStyle/>
          <a:p>
            <a:pPr lvl="0"/>
            <a:r>
              <a:rPr lang="en-US" dirty="0"/>
              <a:t>List your main points using this Alorica orange, 20 point, Calibri font</a:t>
            </a:r>
          </a:p>
          <a:p>
            <a:pPr lvl="1"/>
            <a:r>
              <a:rPr lang="en-US" dirty="0"/>
              <a:t>Supporting content goes here</a:t>
            </a:r>
          </a:p>
          <a:p>
            <a:pPr lvl="2"/>
            <a:r>
              <a:rPr lang="en-US" dirty="0"/>
              <a:t>This is the first bullet; Click “Increase List Level” button twice to reach this Alorica sanctioned orange bullet</a:t>
            </a:r>
          </a:p>
          <a:p>
            <a:pPr lvl="3"/>
            <a:r>
              <a:rPr lang="en-US" dirty="0"/>
              <a:t>This is the first sub-bullet</a:t>
            </a:r>
          </a:p>
          <a:p>
            <a:pPr lvl="4"/>
            <a:r>
              <a:rPr lang="en-US" dirty="0"/>
              <a:t>This second sub-bullet is the same size as the first</a:t>
            </a:r>
          </a:p>
          <a:p>
            <a:pPr lvl="5"/>
            <a:r>
              <a:rPr lang="en-US" dirty="0"/>
              <a:t>Keep the font size no smaller than 14 points</a:t>
            </a:r>
          </a:p>
          <a:p>
            <a:pPr lvl="6"/>
            <a:r>
              <a:rPr lang="en-US" dirty="0"/>
              <a:t>We’re serious – otherwise the text is not legible</a:t>
            </a:r>
          </a:p>
        </p:txBody>
      </p:sp>
      <p:sp>
        <p:nvSpPr>
          <p:cNvPr id="9" name="Text Placeholder 5"/>
          <p:cNvSpPr txBox="1">
            <a:spLocks/>
          </p:cNvSpPr>
          <p:nvPr/>
        </p:nvSpPr>
        <p:spPr>
          <a:xfrm>
            <a:off x="2805679" y="6261276"/>
            <a:ext cx="6552923" cy="375810"/>
          </a:xfrm>
          <a:prstGeom prst="rect">
            <a:avLst/>
          </a:prstGeom>
          <a:noFill/>
        </p:spPr>
        <p:txBody>
          <a:bodyPr vert="horz" lIns="0" tIns="0" rIns="0" bIns="0" anchor="ctr"/>
          <a:lstStyle>
            <a:lvl1pPr marL="0" indent="0" algn="l" rtl="0" eaLnBrk="1" fontAlgn="base" hangingPunct="1">
              <a:spcBef>
                <a:spcPts val="2188"/>
              </a:spcBef>
              <a:spcAft>
                <a:spcPct val="0"/>
              </a:spcAft>
              <a:buSzPct val="171000"/>
              <a:buFont typeface="Gill Sans" pitchFamily="-84" charset="0"/>
              <a:buNone/>
              <a:defRPr sz="1800">
                <a:solidFill>
                  <a:schemeClr val="accent5"/>
                </a:solidFill>
                <a:latin typeface="Arial" panose="020B0604020202020204" pitchFamily="34" charset="0"/>
                <a:ea typeface="+mn-ea"/>
                <a:cs typeface="Arial" panose="020B0604020202020204" pitchFamily="34" charset="0"/>
                <a:sym typeface="Gill Sans" pitchFamily="-84" charset="0"/>
              </a:defRPr>
            </a:lvl1pPr>
            <a:lvl2pPr marL="655326"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2pPr>
            <a:lvl3pPr marL="841952"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3pPr>
            <a:lvl4pPr marL="1028577"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4pPr>
            <a:lvl5pPr marL="1215203"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5pPr>
            <a:lvl6pPr marL="1408051"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6pPr>
            <a:lvl7pPr marL="1600057"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7pPr>
            <a:lvl8pPr marL="1792065"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8pPr>
            <a:lvl9pPr marL="1984072"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9pPr>
          </a:lstStyle>
          <a:p>
            <a:pPr algn="ctr"/>
            <a:r>
              <a:rPr lang="en-US" sz="1000" kern="0" dirty="0">
                <a:solidFill>
                  <a:schemeClr val="tx1">
                    <a:lumMod val="60000"/>
                    <a:lumOff val="40000"/>
                  </a:schemeClr>
                </a:solidFill>
                <a:latin typeface="+mn-lt"/>
                <a:ea typeface="+mn-ea"/>
                <a:cs typeface="Arial" panose="020B0604020202020204" pitchFamily="34" charset="0"/>
                <a:sym typeface="Gill Sans" pitchFamily="-84" charset="0"/>
              </a:rPr>
              <a:t>Proprietary and confidential information of Alorica</a:t>
            </a:r>
          </a:p>
        </p:txBody>
      </p:sp>
      <p:sp>
        <p:nvSpPr>
          <p:cNvPr id="7" name="Slide Number Placeholder 5"/>
          <p:cNvSpPr txBox="1">
            <a:spLocks/>
          </p:cNvSpPr>
          <p:nvPr/>
        </p:nvSpPr>
        <p:spPr>
          <a:xfrm>
            <a:off x="4803227" y="6540547"/>
            <a:ext cx="2586181" cy="161085"/>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050" b="0" i="0" u="none" strike="noStrike" kern="1200" cap="none" spc="0" normalizeH="0" baseline="0" noProof="0" smtClean="0">
                <a:ln>
                  <a:noFill/>
                </a:ln>
                <a:solidFill>
                  <a:schemeClr val="bg2"/>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50" b="0" i="0" u="none" strike="noStrike" kern="1200" cap="none" spc="0" normalizeH="0" baseline="0" noProof="0" dirty="0">
              <a:ln>
                <a:noFill/>
              </a:ln>
              <a:solidFill>
                <a:schemeClr val="bg2"/>
              </a:solidFill>
              <a:effectLst/>
              <a:uLnTx/>
              <a:uFillTx/>
              <a:latin typeface="Calibri" pitchFamily="34" charset="0"/>
              <a:ea typeface="Segoe UI" pitchFamily="34" charset="0"/>
              <a:cs typeface="Calibri" pitchFamily="34" charset="0"/>
              <a:sym typeface="Gill Sans" pitchFamily="-84" charset="0"/>
            </a:endParaRPr>
          </a:p>
        </p:txBody>
      </p:sp>
    </p:spTree>
    <p:extLst>
      <p:ext uri="{BB962C8B-B14F-4D97-AF65-F5344CB8AC3E}">
        <p14:creationId xmlns:p14="http://schemas.microsoft.com/office/powerpoint/2010/main" val="423889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36" r:id="rId5"/>
    <p:sldLayoutId id="2147483665" r:id="rId6"/>
    <p:sldLayoutId id="2147483729" r:id="rId7"/>
    <p:sldLayoutId id="2147483666" r:id="rId8"/>
    <p:sldLayoutId id="2147483667" r:id="rId9"/>
    <p:sldLayoutId id="2147483725" r:id="rId10"/>
    <p:sldLayoutId id="2147483668" r:id="rId11"/>
    <p:sldLayoutId id="2147483724" r:id="rId12"/>
    <p:sldLayoutId id="2147483669" r:id="rId13"/>
    <p:sldLayoutId id="2147483670" r:id="rId14"/>
    <p:sldLayoutId id="2147483671" r:id="rId15"/>
    <p:sldLayoutId id="2147483672" r:id="rId16"/>
    <p:sldLayoutId id="2147483673" r:id="rId17"/>
    <p:sldLayoutId id="2147483726" r:id="rId18"/>
    <p:sldLayoutId id="2147483727" r:id="rId19"/>
    <p:sldLayoutId id="2147483675" r:id="rId20"/>
    <p:sldLayoutId id="2147483677" r:id="rId21"/>
    <p:sldLayoutId id="2147483739" r:id="rId22"/>
    <p:sldLayoutId id="2147483740" r:id="rId23"/>
  </p:sldLayoutIdLst>
  <p:transition/>
  <p:txStyles>
    <p:titleStyle>
      <a:lvl1pPr algn="ctr" rtl="0" eaLnBrk="1" fontAlgn="base" hangingPunct="1">
        <a:spcBef>
          <a:spcPct val="0"/>
        </a:spcBef>
        <a:spcAft>
          <a:spcPct val="0"/>
        </a:spcAft>
        <a:defRPr sz="4200">
          <a:solidFill>
            <a:schemeClr val="accent2"/>
          </a:solidFill>
          <a:latin typeface="+mj-lt"/>
          <a:ea typeface="+mj-ea"/>
          <a:cs typeface="+mj-cs"/>
          <a:sym typeface="Gill Sans" pitchFamily="-84" charset="0"/>
        </a:defRPr>
      </a:lvl1pPr>
      <a:lvl2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2pPr>
      <a:lvl3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3pPr>
      <a:lvl4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4pPr>
      <a:lvl5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5pPr>
      <a:lvl6pPr marL="192008"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384014"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576020"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768027"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p:titleStyle>
    <p:bodyStyle>
      <a:lvl1pPr marL="0" indent="0" algn="l" rtl="0" eaLnBrk="1" fontAlgn="base" hangingPunct="1">
        <a:spcBef>
          <a:spcPts val="600"/>
        </a:spcBef>
        <a:spcAft>
          <a:spcPct val="0"/>
        </a:spcAft>
        <a:buSzPct val="171000"/>
        <a:buFontTx/>
        <a:buNone/>
        <a:defRPr sz="2000" baseline="0">
          <a:solidFill>
            <a:schemeClr val="accent1"/>
          </a:solidFill>
          <a:latin typeface="+mn-lt"/>
          <a:ea typeface="+mn-ea"/>
          <a:cs typeface="+mn-cs"/>
          <a:sym typeface="Gill Sans" pitchFamily="-84" charset="0"/>
        </a:defRPr>
      </a:lvl1pPr>
      <a:lvl2pPr marL="0" marR="0" indent="0" algn="l" defTabSz="914400" rtl="0" eaLnBrk="1" fontAlgn="base" latinLnBrk="0" hangingPunct="1">
        <a:lnSpc>
          <a:spcPct val="100000"/>
        </a:lnSpc>
        <a:spcBef>
          <a:spcPts val="0"/>
        </a:spcBef>
        <a:spcAft>
          <a:spcPct val="0"/>
        </a:spcAft>
        <a:buClr>
          <a:schemeClr val="accent1"/>
        </a:buClr>
        <a:buSzPct val="100000"/>
        <a:buFontTx/>
        <a:buNone/>
        <a:tabLst/>
        <a:defRPr sz="1800">
          <a:solidFill>
            <a:srgbClr val="58595B"/>
          </a:solidFill>
          <a:latin typeface="+mn-lt"/>
          <a:ea typeface="+mn-ea"/>
          <a:cs typeface="+mn-cs"/>
          <a:sym typeface="Gill Sans" pitchFamily="-84" charset="0"/>
        </a:defRPr>
      </a:lvl2pPr>
      <a:lvl3pPr marL="231775" indent="-231775" algn="l" rtl="0" eaLnBrk="1" fontAlgn="base" hangingPunct="1">
        <a:spcBef>
          <a:spcPts val="600"/>
        </a:spcBef>
        <a:spcAft>
          <a:spcPct val="0"/>
        </a:spcAft>
        <a:buClr>
          <a:schemeClr val="accent1"/>
        </a:buClr>
        <a:buSzPct val="100000"/>
        <a:buFont typeface="Gill Sans" pitchFamily="-84" charset="0"/>
        <a:buChar char="•"/>
        <a:defRPr sz="1600" baseline="0">
          <a:solidFill>
            <a:srgbClr val="58595B"/>
          </a:solidFill>
          <a:latin typeface="+mn-lt"/>
          <a:ea typeface="+mn-ea"/>
          <a:cs typeface="+mn-cs"/>
          <a:sym typeface="Gill Sans" pitchFamily="-84" charset="0"/>
        </a:defRPr>
      </a:lvl3pPr>
      <a:lvl4pPr marL="463550" indent="-231775" algn="l" rtl="0" eaLnBrk="1" fontAlgn="base" hangingPunct="1">
        <a:spcBef>
          <a:spcPts val="600"/>
        </a:spcBef>
        <a:spcAft>
          <a:spcPct val="0"/>
        </a:spcAft>
        <a:buClr>
          <a:schemeClr val="accent1"/>
        </a:buClr>
        <a:buSzPct val="100000"/>
        <a:buFont typeface="Calibri" panose="020F0502020204030204" pitchFamily="34" charset="0"/>
        <a:buChar char="-"/>
        <a:defRPr sz="1400">
          <a:solidFill>
            <a:srgbClr val="58595B"/>
          </a:solidFill>
          <a:latin typeface="+mn-lt"/>
          <a:ea typeface="+mn-ea"/>
          <a:cs typeface="+mn-cs"/>
          <a:sym typeface="Gill Sans" pitchFamily="-84" charset="0"/>
        </a:defRPr>
      </a:lvl4pPr>
      <a:lvl5pPr marL="682625" indent="-219075" algn="l" rtl="0" eaLnBrk="1" fontAlgn="base" hangingPunct="1">
        <a:spcBef>
          <a:spcPts val="600"/>
        </a:spcBef>
        <a:spcAft>
          <a:spcPct val="0"/>
        </a:spcAft>
        <a:buClr>
          <a:schemeClr val="accent1"/>
        </a:buClr>
        <a:buSzPct val="100000"/>
        <a:buFont typeface="Wingdings" panose="05000000000000000000" pitchFamily="2" charset="2"/>
        <a:buChar char="§"/>
        <a:defRPr sz="1400" baseline="0">
          <a:solidFill>
            <a:srgbClr val="58595B"/>
          </a:solidFill>
          <a:latin typeface="+mn-lt"/>
          <a:ea typeface="+mn-ea"/>
          <a:cs typeface="+mn-cs"/>
          <a:sym typeface="Gill Sans" pitchFamily="-84" charset="0"/>
        </a:defRPr>
      </a:lvl5pPr>
      <a:lvl6pPr marL="914400" indent="-231775" algn="l" rtl="0" eaLnBrk="1" fontAlgn="base" hangingPunct="1">
        <a:spcBef>
          <a:spcPts val="600"/>
        </a:spcBef>
        <a:spcAft>
          <a:spcPct val="0"/>
        </a:spcAft>
        <a:buClr>
          <a:schemeClr val="accent1"/>
        </a:buClr>
        <a:buSzPct val="100000"/>
        <a:buFont typeface="Courier New" panose="02070309020205020404" pitchFamily="49" charset="0"/>
        <a:buChar char="o"/>
        <a:defRPr sz="1400">
          <a:solidFill>
            <a:srgbClr val="58595B"/>
          </a:solidFill>
          <a:latin typeface="+mn-lt"/>
          <a:ea typeface="+mn-ea"/>
          <a:cs typeface="+mn-cs"/>
          <a:sym typeface="Gill Sans" charset="0"/>
        </a:defRPr>
      </a:lvl6pPr>
      <a:lvl7pPr marL="1146175" indent="-231775" algn="l" rtl="0" eaLnBrk="1" fontAlgn="base" hangingPunct="1">
        <a:spcBef>
          <a:spcPts val="600"/>
        </a:spcBef>
        <a:spcAft>
          <a:spcPct val="0"/>
        </a:spcAft>
        <a:buClr>
          <a:schemeClr val="accent1"/>
        </a:buClr>
        <a:buSzPct val="100000"/>
        <a:buFont typeface="Gill Sans" charset="0"/>
        <a:buChar char="•"/>
        <a:defRPr sz="1400">
          <a:solidFill>
            <a:srgbClr val="58595B"/>
          </a:solidFill>
          <a:latin typeface="+mn-lt"/>
          <a:ea typeface="+mn-ea"/>
          <a:cs typeface="+mn-cs"/>
          <a:sym typeface="Gill Sans" charset="0"/>
        </a:defRPr>
      </a:lvl7pPr>
      <a:lvl8pPr marL="1792065"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8pPr>
      <a:lvl9pPr marL="1984072"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9pPr>
    </p:bodyStyle>
    <p:otherStyle>
      <a:defPPr>
        <a:defRPr lang="en-US"/>
      </a:defPPr>
      <a:lvl1pPr marL="0" algn="l" defTabSz="192008" rtl="0" eaLnBrk="1" latinLnBrk="0" hangingPunct="1">
        <a:defRPr sz="700" kern="1200">
          <a:solidFill>
            <a:schemeClr val="tx1"/>
          </a:solidFill>
          <a:latin typeface="+mn-lt"/>
          <a:ea typeface="+mn-ea"/>
          <a:cs typeface="+mn-cs"/>
        </a:defRPr>
      </a:lvl1pPr>
      <a:lvl2pPr marL="192008" algn="l" defTabSz="192008" rtl="0" eaLnBrk="1" latinLnBrk="0" hangingPunct="1">
        <a:defRPr sz="700" kern="1200">
          <a:solidFill>
            <a:schemeClr val="tx1"/>
          </a:solidFill>
          <a:latin typeface="+mn-lt"/>
          <a:ea typeface="+mn-ea"/>
          <a:cs typeface="+mn-cs"/>
        </a:defRPr>
      </a:lvl2pPr>
      <a:lvl3pPr marL="384014" algn="l" defTabSz="192008" rtl="0" eaLnBrk="1" latinLnBrk="0" hangingPunct="1">
        <a:defRPr sz="700" kern="1200">
          <a:solidFill>
            <a:schemeClr val="tx1"/>
          </a:solidFill>
          <a:latin typeface="+mn-lt"/>
          <a:ea typeface="+mn-ea"/>
          <a:cs typeface="+mn-cs"/>
        </a:defRPr>
      </a:lvl3pPr>
      <a:lvl4pPr marL="576020" algn="l" defTabSz="192008" rtl="0" eaLnBrk="1" latinLnBrk="0" hangingPunct="1">
        <a:defRPr sz="700" kern="1200">
          <a:solidFill>
            <a:schemeClr val="tx1"/>
          </a:solidFill>
          <a:latin typeface="+mn-lt"/>
          <a:ea typeface="+mn-ea"/>
          <a:cs typeface="+mn-cs"/>
        </a:defRPr>
      </a:lvl4pPr>
      <a:lvl5pPr marL="768027" algn="l" defTabSz="192008" rtl="0" eaLnBrk="1" latinLnBrk="0" hangingPunct="1">
        <a:defRPr sz="700" kern="1200">
          <a:solidFill>
            <a:schemeClr val="tx1"/>
          </a:solidFill>
          <a:latin typeface="+mn-lt"/>
          <a:ea typeface="+mn-ea"/>
          <a:cs typeface="+mn-cs"/>
        </a:defRPr>
      </a:lvl5pPr>
      <a:lvl6pPr marL="960035" algn="l" defTabSz="192008" rtl="0" eaLnBrk="1" latinLnBrk="0" hangingPunct="1">
        <a:defRPr sz="700" kern="1200">
          <a:solidFill>
            <a:schemeClr val="tx1"/>
          </a:solidFill>
          <a:latin typeface="+mn-lt"/>
          <a:ea typeface="+mn-ea"/>
          <a:cs typeface="+mn-cs"/>
        </a:defRPr>
      </a:lvl6pPr>
      <a:lvl7pPr marL="1152043" algn="l" defTabSz="192008" rtl="0" eaLnBrk="1" latinLnBrk="0" hangingPunct="1">
        <a:defRPr sz="700" kern="1200">
          <a:solidFill>
            <a:schemeClr val="tx1"/>
          </a:solidFill>
          <a:latin typeface="+mn-lt"/>
          <a:ea typeface="+mn-ea"/>
          <a:cs typeface="+mn-cs"/>
        </a:defRPr>
      </a:lvl7pPr>
      <a:lvl8pPr marL="1344048" algn="l" defTabSz="192008" rtl="0" eaLnBrk="1" latinLnBrk="0" hangingPunct="1">
        <a:defRPr sz="700" kern="1200">
          <a:solidFill>
            <a:schemeClr val="tx1"/>
          </a:solidFill>
          <a:latin typeface="+mn-lt"/>
          <a:ea typeface="+mn-ea"/>
          <a:cs typeface="+mn-cs"/>
        </a:defRPr>
      </a:lvl8pPr>
      <a:lvl9pPr marL="1536055" algn="l" defTabSz="192008" rtl="0" eaLnBrk="1" latinLnBrk="0" hangingPunct="1">
        <a:defRPr sz="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C:\Users\hh00419027.USER\Dropbox (Sales Enablement)\Brand Refresh\Illustrations\Alorica_LogoTagline_Blue.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b="23396"/>
          <a:stretch/>
        </p:blipFill>
        <p:spPr bwMode="auto">
          <a:xfrm>
            <a:off x="10188028" y="6279548"/>
            <a:ext cx="1769240" cy="40381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5"/>
          <p:cNvSpPr txBox="1">
            <a:spLocks/>
          </p:cNvSpPr>
          <p:nvPr/>
        </p:nvSpPr>
        <p:spPr>
          <a:xfrm>
            <a:off x="2805679" y="6261276"/>
            <a:ext cx="6552923" cy="375810"/>
          </a:xfrm>
          <a:prstGeom prst="rect">
            <a:avLst/>
          </a:prstGeom>
          <a:noFill/>
        </p:spPr>
        <p:txBody>
          <a:bodyPr vert="horz" lIns="0" tIns="0" rIns="0" bIns="0" anchor="ctr"/>
          <a:lstStyle>
            <a:lvl1pPr marL="0" indent="0" algn="l" rtl="0" eaLnBrk="1" fontAlgn="base" hangingPunct="1">
              <a:spcBef>
                <a:spcPts val="2188"/>
              </a:spcBef>
              <a:spcAft>
                <a:spcPct val="0"/>
              </a:spcAft>
              <a:buSzPct val="171000"/>
              <a:buFont typeface="Gill Sans" pitchFamily="-84" charset="0"/>
              <a:buNone/>
              <a:defRPr sz="1800">
                <a:solidFill>
                  <a:schemeClr val="accent5"/>
                </a:solidFill>
                <a:latin typeface="Arial" panose="020B0604020202020204" pitchFamily="34" charset="0"/>
                <a:ea typeface="+mn-ea"/>
                <a:cs typeface="Arial" panose="020B0604020202020204" pitchFamily="34" charset="0"/>
                <a:sym typeface="Gill Sans" pitchFamily="-84" charset="0"/>
              </a:defRPr>
            </a:lvl1pPr>
            <a:lvl2pPr marL="655326"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2pPr>
            <a:lvl3pPr marL="841952"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3pPr>
            <a:lvl4pPr marL="1028577"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4pPr>
            <a:lvl5pPr marL="1215203"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5pPr>
            <a:lvl6pPr marL="1408051"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6pPr>
            <a:lvl7pPr marL="1600057"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7pPr>
            <a:lvl8pPr marL="1792065"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8pPr>
            <a:lvl9pPr marL="1984072"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9pPr>
          </a:lstStyle>
          <a:p>
            <a:pPr algn="ctr"/>
            <a:r>
              <a:rPr lang="en-US" sz="1000" kern="0" dirty="0">
                <a:solidFill>
                  <a:schemeClr val="tx1">
                    <a:lumMod val="60000"/>
                    <a:lumOff val="40000"/>
                  </a:schemeClr>
                </a:solidFill>
                <a:latin typeface="+mn-lt"/>
                <a:ea typeface="+mn-ea"/>
                <a:cs typeface="Arial" panose="020B0604020202020204" pitchFamily="34" charset="0"/>
                <a:sym typeface="Gill Sans" pitchFamily="-84" charset="0"/>
              </a:rPr>
              <a:t>Proprietary and confidential information of Alorica</a:t>
            </a:r>
          </a:p>
        </p:txBody>
      </p:sp>
      <p:sp>
        <p:nvSpPr>
          <p:cNvPr id="4" name="Slide Number Placeholder 5"/>
          <p:cNvSpPr txBox="1">
            <a:spLocks/>
          </p:cNvSpPr>
          <p:nvPr/>
        </p:nvSpPr>
        <p:spPr>
          <a:xfrm>
            <a:off x="4803227" y="6540547"/>
            <a:ext cx="2586181" cy="161085"/>
          </a:xfrm>
          <a:prstGeom prst="rect">
            <a:avLst/>
          </a:prstGeom>
        </p:spPr>
        <p:txBody>
          <a:bodyPr vert="horz" lIns="82058" tIns="41029" rIns="82058" bIns="41029" rtlCol="0" anchor="ctr"/>
          <a:lstStyle>
            <a:lvl1pPr algn="r">
              <a:defRPr sz="1100" b="0">
                <a:solidFill>
                  <a:srgbClr val="052B4F"/>
                </a:solidFill>
                <a:latin typeface="Open Sans Light" pitchFamily="34" charset="0"/>
                <a:ea typeface="Open Sans Light" pitchFamily="34" charset="0"/>
                <a:cs typeface="Open Sans Light"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6EABC20-0584-C043-8D39-D732B8F35B14}" type="slidenum">
              <a:rPr kumimoji="0" lang="en-US" sz="1050" b="0" i="0" u="none" strike="noStrike" kern="1200" cap="none" spc="0" normalizeH="0" baseline="0" noProof="0" smtClean="0">
                <a:ln>
                  <a:noFill/>
                </a:ln>
                <a:solidFill>
                  <a:schemeClr val="bg2"/>
                </a:solidFill>
                <a:effectLst/>
                <a:uLnTx/>
                <a:uFillTx/>
                <a:latin typeface="Calibri" pitchFamily="34" charset="0"/>
                <a:ea typeface="Segoe UI" pitchFamily="34" charset="0"/>
                <a:cs typeface="Calibri" pitchFamily="34" charset="0"/>
                <a:sym typeface="Gill Sans" pitchFamily="-8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50" b="0" i="0" u="none" strike="noStrike" kern="1200" cap="none" spc="0" normalizeH="0" baseline="0" noProof="0" dirty="0">
              <a:ln>
                <a:noFill/>
              </a:ln>
              <a:solidFill>
                <a:schemeClr val="bg2"/>
              </a:solidFill>
              <a:effectLst/>
              <a:uLnTx/>
              <a:uFillTx/>
              <a:latin typeface="Calibri" pitchFamily="34" charset="0"/>
              <a:ea typeface="Segoe UI" pitchFamily="34" charset="0"/>
              <a:cs typeface="Calibri" pitchFamily="34" charset="0"/>
              <a:sym typeface="Gill Sans" pitchFamily="-84" charset="0"/>
            </a:endParaRPr>
          </a:p>
        </p:txBody>
      </p:sp>
    </p:spTree>
    <p:extLst>
      <p:ext uri="{BB962C8B-B14F-4D97-AF65-F5344CB8AC3E}">
        <p14:creationId xmlns:p14="http://schemas.microsoft.com/office/powerpoint/2010/main" val="39655350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741" r:id="rId15"/>
    <p:sldLayoutId id="2147483743" r:id="rId16"/>
  </p:sldLayoutIdLst>
  <p:transition/>
  <p:hf hdr="0" ftr="0" dt="0"/>
  <p:txStyles>
    <p:titleStyle>
      <a:lvl1pPr algn="ctr" rtl="0" eaLnBrk="1" fontAlgn="base" hangingPunct="1">
        <a:spcBef>
          <a:spcPct val="0"/>
        </a:spcBef>
        <a:spcAft>
          <a:spcPct val="0"/>
        </a:spcAft>
        <a:defRPr sz="4800">
          <a:solidFill>
            <a:schemeClr val="tx1"/>
          </a:solidFill>
          <a:latin typeface="+mj-lt"/>
          <a:ea typeface="+mj-ea"/>
          <a:cs typeface="+mj-cs"/>
          <a:sym typeface="Gill Sans" pitchFamily="-84" charset="0"/>
        </a:defRPr>
      </a:lvl1pPr>
      <a:lvl2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2pPr>
      <a:lvl3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3pPr>
      <a:lvl4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4pPr>
      <a:lvl5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5pPr>
      <a:lvl6pPr marL="192008"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384014"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576020"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768027"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p:titleStyle>
    <p:bodyStyle>
      <a:lvl1pPr marL="468701"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1pPr>
      <a:lvl2pPr marL="655326"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2pPr>
      <a:lvl3pPr marL="841952"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3pPr>
      <a:lvl4pPr marL="1028577"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4pPr>
      <a:lvl5pPr marL="1215203"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5pPr>
      <a:lvl6pPr marL="1408051"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6pPr>
      <a:lvl7pPr marL="1600057"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7pPr>
      <a:lvl8pPr marL="1792065"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8pPr>
      <a:lvl9pPr marL="1984072"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9pPr>
    </p:bodyStyle>
    <p:otherStyle>
      <a:defPPr>
        <a:defRPr lang="en-US"/>
      </a:defPPr>
      <a:lvl1pPr marL="0" algn="l" defTabSz="192008" rtl="0" eaLnBrk="1" latinLnBrk="0" hangingPunct="1">
        <a:defRPr sz="700" kern="1200">
          <a:solidFill>
            <a:schemeClr val="tx1"/>
          </a:solidFill>
          <a:latin typeface="+mn-lt"/>
          <a:ea typeface="+mn-ea"/>
          <a:cs typeface="+mn-cs"/>
        </a:defRPr>
      </a:lvl1pPr>
      <a:lvl2pPr marL="192008" algn="l" defTabSz="192008" rtl="0" eaLnBrk="1" latinLnBrk="0" hangingPunct="1">
        <a:defRPr sz="700" kern="1200">
          <a:solidFill>
            <a:schemeClr val="tx1"/>
          </a:solidFill>
          <a:latin typeface="+mn-lt"/>
          <a:ea typeface="+mn-ea"/>
          <a:cs typeface="+mn-cs"/>
        </a:defRPr>
      </a:lvl2pPr>
      <a:lvl3pPr marL="384014" algn="l" defTabSz="192008" rtl="0" eaLnBrk="1" latinLnBrk="0" hangingPunct="1">
        <a:defRPr sz="700" kern="1200">
          <a:solidFill>
            <a:schemeClr val="tx1"/>
          </a:solidFill>
          <a:latin typeface="+mn-lt"/>
          <a:ea typeface="+mn-ea"/>
          <a:cs typeface="+mn-cs"/>
        </a:defRPr>
      </a:lvl3pPr>
      <a:lvl4pPr marL="576020" algn="l" defTabSz="192008" rtl="0" eaLnBrk="1" latinLnBrk="0" hangingPunct="1">
        <a:defRPr sz="700" kern="1200">
          <a:solidFill>
            <a:schemeClr val="tx1"/>
          </a:solidFill>
          <a:latin typeface="+mn-lt"/>
          <a:ea typeface="+mn-ea"/>
          <a:cs typeface="+mn-cs"/>
        </a:defRPr>
      </a:lvl4pPr>
      <a:lvl5pPr marL="768027" algn="l" defTabSz="192008" rtl="0" eaLnBrk="1" latinLnBrk="0" hangingPunct="1">
        <a:defRPr sz="700" kern="1200">
          <a:solidFill>
            <a:schemeClr val="tx1"/>
          </a:solidFill>
          <a:latin typeface="+mn-lt"/>
          <a:ea typeface="+mn-ea"/>
          <a:cs typeface="+mn-cs"/>
        </a:defRPr>
      </a:lvl5pPr>
      <a:lvl6pPr marL="960035" algn="l" defTabSz="192008" rtl="0" eaLnBrk="1" latinLnBrk="0" hangingPunct="1">
        <a:defRPr sz="700" kern="1200">
          <a:solidFill>
            <a:schemeClr val="tx1"/>
          </a:solidFill>
          <a:latin typeface="+mn-lt"/>
          <a:ea typeface="+mn-ea"/>
          <a:cs typeface="+mn-cs"/>
        </a:defRPr>
      </a:lvl6pPr>
      <a:lvl7pPr marL="1152043" algn="l" defTabSz="192008" rtl="0" eaLnBrk="1" latinLnBrk="0" hangingPunct="1">
        <a:defRPr sz="700" kern="1200">
          <a:solidFill>
            <a:schemeClr val="tx1"/>
          </a:solidFill>
          <a:latin typeface="+mn-lt"/>
          <a:ea typeface="+mn-ea"/>
          <a:cs typeface="+mn-cs"/>
        </a:defRPr>
      </a:lvl7pPr>
      <a:lvl8pPr marL="1344048" algn="l" defTabSz="192008" rtl="0" eaLnBrk="1" latinLnBrk="0" hangingPunct="1">
        <a:defRPr sz="700" kern="1200">
          <a:solidFill>
            <a:schemeClr val="tx1"/>
          </a:solidFill>
          <a:latin typeface="+mn-lt"/>
          <a:ea typeface="+mn-ea"/>
          <a:cs typeface="+mn-cs"/>
        </a:defRPr>
      </a:lvl8pPr>
      <a:lvl9pPr marL="1536055" algn="l" defTabSz="192008" rtl="0" eaLnBrk="1" latinLnBrk="0" hangingPunct="1">
        <a:defRPr sz="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9250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ransition/>
  <p:hf hdr="0" ftr="0" dt="0"/>
  <p:txStyles>
    <p:titleStyle>
      <a:lvl1pPr algn="ctr" rtl="0" eaLnBrk="1" fontAlgn="base" hangingPunct="1">
        <a:spcBef>
          <a:spcPct val="0"/>
        </a:spcBef>
        <a:spcAft>
          <a:spcPct val="0"/>
        </a:spcAft>
        <a:defRPr sz="4800">
          <a:solidFill>
            <a:schemeClr val="tx1"/>
          </a:solidFill>
          <a:latin typeface="+mj-lt"/>
          <a:ea typeface="+mj-ea"/>
          <a:cs typeface="+mj-cs"/>
          <a:sym typeface="Gill Sans" pitchFamily="-84" charset="0"/>
        </a:defRPr>
      </a:lvl1pPr>
      <a:lvl2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2pPr>
      <a:lvl3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3pPr>
      <a:lvl4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4pPr>
      <a:lvl5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5pPr>
      <a:lvl6pPr marL="192008"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384014"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576020"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768027"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p:titleStyle>
    <p:bodyStyle>
      <a:lvl1pPr marL="468701"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1pPr>
      <a:lvl2pPr marL="655326"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2pPr>
      <a:lvl3pPr marL="841952"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3pPr>
      <a:lvl4pPr marL="1028577"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4pPr>
      <a:lvl5pPr marL="1215203"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5pPr>
      <a:lvl6pPr marL="1408051"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6pPr>
      <a:lvl7pPr marL="1600057"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7pPr>
      <a:lvl8pPr marL="1792065"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8pPr>
      <a:lvl9pPr marL="1984072"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9pPr>
    </p:bodyStyle>
    <p:otherStyle>
      <a:defPPr>
        <a:defRPr lang="en-US"/>
      </a:defPPr>
      <a:lvl1pPr marL="0" algn="l" defTabSz="192008" rtl="0" eaLnBrk="1" latinLnBrk="0" hangingPunct="1">
        <a:defRPr sz="700" kern="1200">
          <a:solidFill>
            <a:schemeClr val="tx1"/>
          </a:solidFill>
          <a:latin typeface="+mn-lt"/>
          <a:ea typeface="+mn-ea"/>
          <a:cs typeface="+mn-cs"/>
        </a:defRPr>
      </a:lvl1pPr>
      <a:lvl2pPr marL="192008" algn="l" defTabSz="192008" rtl="0" eaLnBrk="1" latinLnBrk="0" hangingPunct="1">
        <a:defRPr sz="700" kern="1200">
          <a:solidFill>
            <a:schemeClr val="tx1"/>
          </a:solidFill>
          <a:latin typeface="+mn-lt"/>
          <a:ea typeface="+mn-ea"/>
          <a:cs typeface="+mn-cs"/>
        </a:defRPr>
      </a:lvl2pPr>
      <a:lvl3pPr marL="384014" algn="l" defTabSz="192008" rtl="0" eaLnBrk="1" latinLnBrk="0" hangingPunct="1">
        <a:defRPr sz="700" kern="1200">
          <a:solidFill>
            <a:schemeClr val="tx1"/>
          </a:solidFill>
          <a:latin typeface="+mn-lt"/>
          <a:ea typeface="+mn-ea"/>
          <a:cs typeface="+mn-cs"/>
        </a:defRPr>
      </a:lvl3pPr>
      <a:lvl4pPr marL="576020" algn="l" defTabSz="192008" rtl="0" eaLnBrk="1" latinLnBrk="0" hangingPunct="1">
        <a:defRPr sz="700" kern="1200">
          <a:solidFill>
            <a:schemeClr val="tx1"/>
          </a:solidFill>
          <a:latin typeface="+mn-lt"/>
          <a:ea typeface="+mn-ea"/>
          <a:cs typeface="+mn-cs"/>
        </a:defRPr>
      </a:lvl4pPr>
      <a:lvl5pPr marL="768027" algn="l" defTabSz="192008" rtl="0" eaLnBrk="1" latinLnBrk="0" hangingPunct="1">
        <a:defRPr sz="700" kern="1200">
          <a:solidFill>
            <a:schemeClr val="tx1"/>
          </a:solidFill>
          <a:latin typeface="+mn-lt"/>
          <a:ea typeface="+mn-ea"/>
          <a:cs typeface="+mn-cs"/>
        </a:defRPr>
      </a:lvl5pPr>
      <a:lvl6pPr marL="960035" algn="l" defTabSz="192008" rtl="0" eaLnBrk="1" latinLnBrk="0" hangingPunct="1">
        <a:defRPr sz="700" kern="1200">
          <a:solidFill>
            <a:schemeClr val="tx1"/>
          </a:solidFill>
          <a:latin typeface="+mn-lt"/>
          <a:ea typeface="+mn-ea"/>
          <a:cs typeface="+mn-cs"/>
        </a:defRPr>
      </a:lvl6pPr>
      <a:lvl7pPr marL="1152043" algn="l" defTabSz="192008" rtl="0" eaLnBrk="1" latinLnBrk="0" hangingPunct="1">
        <a:defRPr sz="700" kern="1200">
          <a:solidFill>
            <a:schemeClr val="tx1"/>
          </a:solidFill>
          <a:latin typeface="+mn-lt"/>
          <a:ea typeface="+mn-ea"/>
          <a:cs typeface="+mn-cs"/>
        </a:defRPr>
      </a:lvl7pPr>
      <a:lvl8pPr marL="1344048" algn="l" defTabSz="192008" rtl="0" eaLnBrk="1" latinLnBrk="0" hangingPunct="1">
        <a:defRPr sz="700" kern="1200">
          <a:solidFill>
            <a:schemeClr val="tx1"/>
          </a:solidFill>
          <a:latin typeface="+mn-lt"/>
          <a:ea typeface="+mn-ea"/>
          <a:cs typeface="+mn-cs"/>
        </a:defRPr>
      </a:lvl8pPr>
      <a:lvl9pPr marL="1536055" algn="l" defTabSz="192008" rtl="0" eaLnBrk="1" latinLnBrk="0" hangingPunct="1">
        <a:defRPr sz="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C:\Users\hh00419027.USER\Dropbox (Sales Enablement)\Brand Refresh\Illustrations\Alorica_LogoTagline_Blue.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b="23396"/>
          <a:stretch/>
        </p:blipFill>
        <p:spPr bwMode="auto">
          <a:xfrm>
            <a:off x="10188028" y="6279548"/>
            <a:ext cx="1769240" cy="40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91168"/>
      </p:ext>
    </p:extLst>
  </p:cSld>
  <p:clrMap bg1="lt1" tx1="dk1" bg2="lt2" tx2="dk2" accent1="accent1" accent2="accent2" accent3="accent3" accent4="accent4" accent5="accent5" accent6="accent6" hlink="hlink" folHlink="folHlink"/>
  <p:sldLayoutIdLst>
    <p:sldLayoutId id="2147483701" r:id="rId1"/>
    <p:sldLayoutId id="2147483733" r:id="rId2"/>
    <p:sldLayoutId id="2147483734" r:id="rId3"/>
    <p:sldLayoutId id="2147483702" r:id="rId4"/>
    <p:sldLayoutId id="2147483703" r:id="rId5"/>
    <p:sldLayoutId id="2147483704" r:id="rId6"/>
    <p:sldLayoutId id="2147483705" r:id="rId7"/>
    <p:sldLayoutId id="2147483706" r:id="rId8"/>
    <p:sldLayoutId id="2147483735" r:id="rId9"/>
    <p:sldLayoutId id="2147483737" r:id="rId10"/>
    <p:sldLayoutId id="2147483707" r:id="rId11"/>
    <p:sldLayoutId id="2147483708" r:id="rId12"/>
    <p:sldLayoutId id="2147483709" r:id="rId13"/>
    <p:sldLayoutId id="2147483710" r:id="rId14"/>
    <p:sldLayoutId id="2147483711" r:id="rId15"/>
    <p:sldLayoutId id="2147483712" r:id="rId16"/>
  </p:sldLayoutIdLst>
  <p:transition/>
  <p:hf hdr="0" ftr="0" dt="0"/>
  <p:txStyles>
    <p:titleStyle>
      <a:lvl1pPr algn="ctr" rtl="0" eaLnBrk="1" fontAlgn="base" hangingPunct="1">
        <a:spcBef>
          <a:spcPct val="0"/>
        </a:spcBef>
        <a:spcAft>
          <a:spcPct val="0"/>
        </a:spcAft>
        <a:defRPr sz="4800">
          <a:solidFill>
            <a:schemeClr val="tx1"/>
          </a:solidFill>
          <a:latin typeface="+mj-lt"/>
          <a:ea typeface="+mj-ea"/>
          <a:cs typeface="+mj-cs"/>
          <a:sym typeface="Gill Sans" pitchFamily="-84" charset="0"/>
        </a:defRPr>
      </a:lvl1pPr>
      <a:lvl2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2pPr>
      <a:lvl3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3pPr>
      <a:lvl4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4pPr>
      <a:lvl5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5pPr>
      <a:lvl6pPr marL="192008"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384014"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576020"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768027"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p:titleStyle>
    <p:bodyStyle>
      <a:lvl1pPr marL="468701"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1pPr>
      <a:lvl2pPr marL="655326"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2pPr>
      <a:lvl3pPr marL="841952"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3pPr>
      <a:lvl4pPr marL="1028577"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4pPr>
      <a:lvl5pPr marL="1215203"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5pPr>
      <a:lvl6pPr marL="1408051"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6pPr>
      <a:lvl7pPr marL="1600057"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7pPr>
      <a:lvl8pPr marL="1792065"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8pPr>
      <a:lvl9pPr marL="1984072"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9pPr>
    </p:bodyStyle>
    <p:otherStyle>
      <a:defPPr>
        <a:defRPr lang="en-US"/>
      </a:defPPr>
      <a:lvl1pPr marL="0" algn="l" defTabSz="192008" rtl="0" eaLnBrk="1" latinLnBrk="0" hangingPunct="1">
        <a:defRPr sz="700" kern="1200">
          <a:solidFill>
            <a:schemeClr val="tx1"/>
          </a:solidFill>
          <a:latin typeface="+mn-lt"/>
          <a:ea typeface="+mn-ea"/>
          <a:cs typeface="+mn-cs"/>
        </a:defRPr>
      </a:lvl1pPr>
      <a:lvl2pPr marL="192008" algn="l" defTabSz="192008" rtl="0" eaLnBrk="1" latinLnBrk="0" hangingPunct="1">
        <a:defRPr sz="700" kern="1200">
          <a:solidFill>
            <a:schemeClr val="tx1"/>
          </a:solidFill>
          <a:latin typeface="+mn-lt"/>
          <a:ea typeface="+mn-ea"/>
          <a:cs typeface="+mn-cs"/>
        </a:defRPr>
      </a:lvl2pPr>
      <a:lvl3pPr marL="384014" algn="l" defTabSz="192008" rtl="0" eaLnBrk="1" latinLnBrk="0" hangingPunct="1">
        <a:defRPr sz="700" kern="1200">
          <a:solidFill>
            <a:schemeClr val="tx1"/>
          </a:solidFill>
          <a:latin typeface="+mn-lt"/>
          <a:ea typeface="+mn-ea"/>
          <a:cs typeface="+mn-cs"/>
        </a:defRPr>
      </a:lvl3pPr>
      <a:lvl4pPr marL="576020" algn="l" defTabSz="192008" rtl="0" eaLnBrk="1" latinLnBrk="0" hangingPunct="1">
        <a:defRPr sz="700" kern="1200">
          <a:solidFill>
            <a:schemeClr val="tx1"/>
          </a:solidFill>
          <a:latin typeface="+mn-lt"/>
          <a:ea typeface="+mn-ea"/>
          <a:cs typeface="+mn-cs"/>
        </a:defRPr>
      </a:lvl4pPr>
      <a:lvl5pPr marL="768027" algn="l" defTabSz="192008" rtl="0" eaLnBrk="1" latinLnBrk="0" hangingPunct="1">
        <a:defRPr sz="700" kern="1200">
          <a:solidFill>
            <a:schemeClr val="tx1"/>
          </a:solidFill>
          <a:latin typeface="+mn-lt"/>
          <a:ea typeface="+mn-ea"/>
          <a:cs typeface="+mn-cs"/>
        </a:defRPr>
      </a:lvl5pPr>
      <a:lvl6pPr marL="960035" algn="l" defTabSz="192008" rtl="0" eaLnBrk="1" latinLnBrk="0" hangingPunct="1">
        <a:defRPr sz="700" kern="1200">
          <a:solidFill>
            <a:schemeClr val="tx1"/>
          </a:solidFill>
          <a:latin typeface="+mn-lt"/>
          <a:ea typeface="+mn-ea"/>
          <a:cs typeface="+mn-cs"/>
        </a:defRPr>
      </a:lvl6pPr>
      <a:lvl7pPr marL="1152043" algn="l" defTabSz="192008" rtl="0" eaLnBrk="1" latinLnBrk="0" hangingPunct="1">
        <a:defRPr sz="700" kern="1200">
          <a:solidFill>
            <a:schemeClr val="tx1"/>
          </a:solidFill>
          <a:latin typeface="+mn-lt"/>
          <a:ea typeface="+mn-ea"/>
          <a:cs typeface="+mn-cs"/>
        </a:defRPr>
      </a:lvl7pPr>
      <a:lvl8pPr marL="1344048" algn="l" defTabSz="192008" rtl="0" eaLnBrk="1" latinLnBrk="0" hangingPunct="1">
        <a:defRPr sz="700" kern="1200">
          <a:solidFill>
            <a:schemeClr val="tx1"/>
          </a:solidFill>
          <a:latin typeface="+mn-lt"/>
          <a:ea typeface="+mn-ea"/>
          <a:cs typeface="+mn-cs"/>
        </a:defRPr>
      </a:lvl8pPr>
      <a:lvl9pPr marL="1536055" algn="l" defTabSz="192008" rtl="0" eaLnBrk="1" latinLnBrk="0" hangingPunct="1">
        <a:defRPr sz="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73744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32" r:id="rId5"/>
    <p:sldLayoutId id="2147483718" r:id="rId6"/>
    <p:sldLayoutId id="2147483719" r:id="rId7"/>
    <p:sldLayoutId id="2147483731" r:id="rId8"/>
    <p:sldLayoutId id="2147483720" r:id="rId9"/>
    <p:sldLayoutId id="2147483738" r:id="rId10"/>
    <p:sldLayoutId id="2147483721" r:id="rId11"/>
    <p:sldLayoutId id="2147483722" r:id="rId12"/>
    <p:sldLayoutId id="2147483730" r:id="rId13"/>
    <p:sldLayoutId id="2147483723" r:id="rId14"/>
  </p:sldLayoutIdLst>
  <p:transition/>
  <p:hf hdr="0" ftr="0" dt="0"/>
  <p:txStyles>
    <p:titleStyle>
      <a:lvl1pPr algn="ctr" rtl="0" eaLnBrk="1" fontAlgn="base" hangingPunct="1">
        <a:spcBef>
          <a:spcPct val="0"/>
        </a:spcBef>
        <a:spcAft>
          <a:spcPct val="0"/>
        </a:spcAft>
        <a:defRPr sz="4800">
          <a:solidFill>
            <a:schemeClr val="tx1"/>
          </a:solidFill>
          <a:latin typeface="+mj-lt"/>
          <a:ea typeface="+mj-ea"/>
          <a:cs typeface="+mj-cs"/>
          <a:sym typeface="Gill Sans" pitchFamily="-84" charset="0"/>
        </a:defRPr>
      </a:lvl1pPr>
      <a:lvl2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2pPr>
      <a:lvl3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3pPr>
      <a:lvl4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4pPr>
      <a:lvl5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5pPr>
      <a:lvl6pPr marL="192008"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384014"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576020"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768027"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p:titleStyle>
    <p:bodyStyle>
      <a:lvl1pPr marL="468701"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1pPr>
      <a:lvl2pPr marL="655326"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2pPr>
      <a:lvl3pPr marL="841952"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3pPr>
      <a:lvl4pPr marL="1028577"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4pPr>
      <a:lvl5pPr marL="1215203" indent="-334787" algn="l" rtl="0" eaLnBrk="1" fontAlgn="base" hangingPunct="1">
        <a:spcBef>
          <a:spcPts val="2188"/>
        </a:spcBef>
        <a:spcAft>
          <a:spcPct val="0"/>
        </a:spcAft>
        <a:buSzPct val="171000"/>
        <a:buFont typeface="Gill Sans" pitchFamily="-84" charset="0"/>
        <a:buChar char="•"/>
        <a:defRPr sz="2300">
          <a:solidFill>
            <a:schemeClr val="tx1"/>
          </a:solidFill>
          <a:latin typeface="+mn-lt"/>
          <a:ea typeface="+mn-ea"/>
          <a:cs typeface="+mn-cs"/>
          <a:sym typeface="Gill Sans" pitchFamily="-84" charset="0"/>
        </a:defRPr>
      </a:lvl5pPr>
      <a:lvl6pPr marL="1408051"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6pPr>
      <a:lvl7pPr marL="1600057"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7pPr>
      <a:lvl8pPr marL="1792065"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8pPr>
      <a:lvl9pPr marL="1984072" indent="-336013" algn="l" rtl="0" eaLnBrk="1" fontAlgn="base" hangingPunct="1">
        <a:spcBef>
          <a:spcPts val="2184"/>
        </a:spcBef>
        <a:spcAft>
          <a:spcPct val="0"/>
        </a:spcAft>
        <a:buSzPct val="171000"/>
        <a:buFont typeface="Gill Sans" charset="0"/>
        <a:buChar char="•"/>
        <a:defRPr sz="2300">
          <a:solidFill>
            <a:schemeClr val="tx1"/>
          </a:solidFill>
          <a:latin typeface="+mn-lt"/>
          <a:ea typeface="+mn-ea"/>
          <a:cs typeface="+mn-cs"/>
          <a:sym typeface="Gill Sans" charset="0"/>
        </a:defRPr>
      </a:lvl9pPr>
    </p:bodyStyle>
    <p:otherStyle>
      <a:defPPr>
        <a:defRPr lang="en-US"/>
      </a:defPPr>
      <a:lvl1pPr marL="0" algn="l" defTabSz="192008" rtl="0" eaLnBrk="1" latinLnBrk="0" hangingPunct="1">
        <a:defRPr sz="700" kern="1200">
          <a:solidFill>
            <a:schemeClr val="tx1"/>
          </a:solidFill>
          <a:latin typeface="+mn-lt"/>
          <a:ea typeface="+mn-ea"/>
          <a:cs typeface="+mn-cs"/>
        </a:defRPr>
      </a:lvl1pPr>
      <a:lvl2pPr marL="192008" algn="l" defTabSz="192008" rtl="0" eaLnBrk="1" latinLnBrk="0" hangingPunct="1">
        <a:defRPr sz="700" kern="1200">
          <a:solidFill>
            <a:schemeClr val="tx1"/>
          </a:solidFill>
          <a:latin typeface="+mn-lt"/>
          <a:ea typeface="+mn-ea"/>
          <a:cs typeface="+mn-cs"/>
        </a:defRPr>
      </a:lvl2pPr>
      <a:lvl3pPr marL="384014" algn="l" defTabSz="192008" rtl="0" eaLnBrk="1" latinLnBrk="0" hangingPunct="1">
        <a:defRPr sz="700" kern="1200">
          <a:solidFill>
            <a:schemeClr val="tx1"/>
          </a:solidFill>
          <a:latin typeface="+mn-lt"/>
          <a:ea typeface="+mn-ea"/>
          <a:cs typeface="+mn-cs"/>
        </a:defRPr>
      </a:lvl3pPr>
      <a:lvl4pPr marL="576020" algn="l" defTabSz="192008" rtl="0" eaLnBrk="1" latinLnBrk="0" hangingPunct="1">
        <a:defRPr sz="700" kern="1200">
          <a:solidFill>
            <a:schemeClr val="tx1"/>
          </a:solidFill>
          <a:latin typeface="+mn-lt"/>
          <a:ea typeface="+mn-ea"/>
          <a:cs typeface="+mn-cs"/>
        </a:defRPr>
      </a:lvl4pPr>
      <a:lvl5pPr marL="768027" algn="l" defTabSz="192008" rtl="0" eaLnBrk="1" latinLnBrk="0" hangingPunct="1">
        <a:defRPr sz="700" kern="1200">
          <a:solidFill>
            <a:schemeClr val="tx1"/>
          </a:solidFill>
          <a:latin typeface="+mn-lt"/>
          <a:ea typeface="+mn-ea"/>
          <a:cs typeface="+mn-cs"/>
        </a:defRPr>
      </a:lvl5pPr>
      <a:lvl6pPr marL="960035" algn="l" defTabSz="192008" rtl="0" eaLnBrk="1" latinLnBrk="0" hangingPunct="1">
        <a:defRPr sz="700" kern="1200">
          <a:solidFill>
            <a:schemeClr val="tx1"/>
          </a:solidFill>
          <a:latin typeface="+mn-lt"/>
          <a:ea typeface="+mn-ea"/>
          <a:cs typeface="+mn-cs"/>
        </a:defRPr>
      </a:lvl6pPr>
      <a:lvl7pPr marL="1152043" algn="l" defTabSz="192008" rtl="0" eaLnBrk="1" latinLnBrk="0" hangingPunct="1">
        <a:defRPr sz="700" kern="1200">
          <a:solidFill>
            <a:schemeClr val="tx1"/>
          </a:solidFill>
          <a:latin typeface="+mn-lt"/>
          <a:ea typeface="+mn-ea"/>
          <a:cs typeface="+mn-cs"/>
        </a:defRPr>
      </a:lvl7pPr>
      <a:lvl8pPr marL="1344048" algn="l" defTabSz="192008" rtl="0" eaLnBrk="1" latinLnBrk="0" hangingPunct="1">
        <a:defRPr sz="700" kern="1200">
          <a:solidFill>
            <a:schemeClr val="tx1"/>
          </a:solidFill>
          <a:latin typeface="+mn-lt"/>
          <a:ea typeface="+mn-ea"/>
          <a:cs typeface="+mn-cs"/>
        </a:defRPr>
      </a:lvl8pPr>
      <a:lvl9pPr marL="1536055" algn="l" defTabSz="192008"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1.png"/><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s://medium.com/awaken-blog/2017-2018-trends-in-diversity-and-inclusion-ffd33ca9e5b6" TargetMode="External"/><Relationship Id="rId2" Type="http://schemas.openxmlformats.org/officeDocument/2006/relationships/hyperlink" Target="https://blog.seekout.io/diversity-statistics-2018/" TargetMode="External"/><Relationship Id="rId1" Type="http://schemas.openxmlformats.org/officeDocument/2006/relationships/slideLayout" Target="../slideLayouts/slideLayout23.xml"/><Relationship Id="rId4" Type="http://schemas.openxmlformats.org/officeDocument/2006/relationships/hyperlink" Target="http://fortune.com/2018/02/28/black-history-month-black-ceos-fortune-500/?utm_source=fortune.com&amp;utm_medium=email&amp;utm_campaign=raceahead&amp;utm_content=2018030118p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9.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647272" y="1550810"/>
            <a:ext cx="5794472" cy="1477328"/>
          </a:xfrm>
        </p:spPr>
        <p:txBody>
          <a:bodyPr/>
          <a:lstStyle/>
          <a:p>
            <a:r>
              <a:rPr lang="en-US" sz="4800" b="0" dirty="0">
                <a:latin typeface="Arial Unicode MS" panose="020B0604020202020204" pitchFamily="34" charset="-128"/>
                <a:ea typeface="Arial Unicode MS" panose="020B0604020202020204" pitchFamily="34" charset="-128"/>
                <a:cs typeface="Arial Unicode MS" panose="020B0604020202020204" pitchFamily="34" charset="-128"/>
              </a:rPr>
              <a:t>Changing Face of Diversity</a:t>
            </a:r>
          </a:p>
        </p:txBody>
      </p:sp>
      <p:sp>
        <p:nvSpPr>
          <p:cNvPr id="4" name="Text Placeholder 3"/>
          <p:cNvSpPr>
            <a:spLocks noGrp="1"/>
          </p:cNvSpPr>
          <p:nvPr>
            <p:ph type="body" sz="quarter" idx="11"/>
          </p:nvPr>
        </p:nvSpPr>
        <p:spPr>
          <a:xfrm>
            <a:off x="647272" y="5804996"/>
            <a:ext cx="5159336" cy="512275"/>
          </a:xfrm>
        </p:spPr>
        <p:txBody>
          <a:bodyPr>
            <a:normAutofit/>
          </a:bodyPr>
          <a:lstStyle/>
          <a:p>
            <a:r>
              <a:rPr lang="en-US" sz="2200" spc="300" dirty="0"/>
              <a:t>Jeff Luttrell, SPHR, SHRM-SCP</a:t>
            </a:r>
          </a:p>
        </p:txBody>
      </p:sp>
      <p:sp>
        <p:nvSpPr>
          <p:cNvPr id="5" name="Text Placeholder 4"/>
          <p:cNvSpPr>
            <a:spLocks noGrp="1"/>
          </p:cNvSpPr>
          <p:nvPr>
            <p:ph type="body" sz="quarter" idx="12"/>
          </p:nvPr>
        </p:nvSpPr>
        <p:spPr>
          <a:xfrm>
            <a:off x="8921841" y="5407189"/>
            <a:ext cx="5214608" cy="795615"/>
          </a:xfrm>
        </p:spPr>
        <p:txBody>
          <a:bodyPr>
            <a:normAutofit/>
          </a:bodyPr>
          <a:lstStyle/>
          <a:p>
            <a:r>
              <a:rPr lang="en-US" sz="1400" dirty="0"/>
              <a:t>Alorica Global Human Resources</a:t>
            </a:r>
          </a:p>
        </p:txBody>
      </p:sp>
    </p:spTree>
    <p:extLst>
      <p:ext uri="{BB962C8B-B14F-4D97-AF65-F5344CB8AC3E}">
        <p14:creationId xmlns:p14="http://schemas.microsoft.com/office/powerpoint/2010/main" val="410415187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236" y="120098"/>
            <a:ext cx="10972800" cy="805544"/>
          </a:xfrm>
        </p:spPr>
        <p:txBody>
          <a:bodyPr/>
          <a:lstStyle/>
          <a:p>
            <a:r>
              <a:rPr lang="en-US" dirty="0"/>
              <a:t>What do you see?</a:t>
            </a:r>
          </a:p>
        </p:txBody>
      </p:sp>
      <p:sp>
        <p:nvSpPr>
          <p:cNvPr id="4" name="Date Placeholder 3"/>
          <p:cNvSpPr>
            <a:spLocks noGrp="1"/>
          </p:cNvSpPr>
          <p:nvPr>
            <p:ph type="dt" sz="half" idx="4294967295"/>
          </p:nvPr>
        </p:nvSpPr>
        <p:spPr/>
        <p:txBody>
          <a:bodyPr/>
          <a:lstStyle/>
          <a:p>
            <a:pPr algn="ctr" defTabSz="914377">
              <a:defRPr/>
            </a:pPr>
            <a:endParaRPr lang="en-US" sz="500" dirty="0">
              <a:solidFill>
                <a:srgbClr val="3E4E61">
                  <a:tint val="75000"/>
                </a:srgbClr>
              </a:solidFill>
              <a:latin typeface="AvenirNext LT Pro Medium"/>
            </a:endParaRPr>
          </a:p>
        </p:txBody>
      </p:sp>
      <p:sp>
        <p:nvSpPr>
          <p:cNvPr id="5" name="Footer Placeholder 4"/>
          <p:cNvSpPr>
            <a:spLocks noGrp="1"/>
          </p:cNvSpPr>
          <p:nvPr>
            <p:ph type="ftr" sz="quarter" idx="4294967295"/>
          </p:nvPr>
        </p:nvSpPr>
        <p:spPr/>
        <p:txBody>
          <a:bodyPr/>
          <a:lstStyle/>
          <a:p>
            <a:pPr defTabSz="914377">
              <a:defRPr/>
            </a:pPr>
            <a:r>
              <a:rPr lang="en-US" sz="500" dirty="0">
                <a:solidFill>
                  <a:srgbClr val="3E4E61">
                    <a:tint val="75000"/>
                  </a:srgbClr>
                </a:solidFill>
                <a:latin typeface="AvenirNext LT Pro Medium"/>
              </a:rPr>
              <a:t>L</a:t>
            </a:r>
          </a:p>
        </p:txBody>
      </p:sp>
      <p:sp>
        <p:nvSpPr>
          <p:cNvPr id="6" name="Slide Number Placeholder 5"/>
          <p:cNvSpPr>
            <a:spLocks noGrp="1"/>
          </p:cNvSpPr>
          <p:nvPr>
            <p:ph type="sldNum" sz="quarter" idx="4294967295"/>
          </p:nvPr>
        </p:nvSpPr>
        <p:spPr/>
        <p:txBody>
          <a:bodyPr/>
          <a:lstStyle/>
          <a:p>
            <a:pPr defTabSz="914377">
              <a:defRPr/>
            </a:pPr>
            <a:fld id="{A5FE9394-CE47-44DE-A5A4-8A9EB8F9C59D}" type="slidenum">
              <a:rPr lang="en-US" sz="500">
                <a:solidFill>
                  <a:srgbClr val="3E4E61">
                    <a:tint val="75000"/>
                  </a:srgbClr>
                </a:solidFill>
                <a:latin typeface="AvenirNext LT Pro Medium"/>
              </a:rPr>
              <a:pPr defTabSz="914377">
                <a:defRPr/>
              </a:pPr>
              <a:t>10</a:t>
            </a:fld>
            <a:r>
              <a:rPr lang="en-US" sz="500">
                <a:solidFill>
                  <a:srgbClr val="3E4E61">
                    <a:tint val="75000"/>
                  </a:srgbClr>
                </a:solidFill>
                <a:latin typeface="AvenirNext LT Pro Medium"/>
              </a:rPr>
              <a:t>   </a:t>
            </a:r>
            <a:endParaRPr lang="en-US" sz="500" dirty="0">
              <a:solidFill>
                <a:srgbClr val="3E4E61">
                  <a:tint val="75000"/>
                </a:srgbClr>
              </a:solidFill>
              <a:latin typeface="AvenirNext LT Pro Medium"/>
            </a:endParaRPr>
          </a:p>
        </p:txBody>
      </p:sp>
      <p:sp>
        <p:nvSpPr>
          <p:cNvPr id="9" name="AutoShape 4" descr="portrait of happy women with disability on spring lawn">
            <a:extLst>
              <a:ext uri="{FF2B5EF4-FFF2-40B4-BE49-F238E27FC236}">
                <a16:creationId xmlns:a16="http://schemas.microsoft.com/office/drawing/2014/main" id="{09A07F4C-8BDE-4C8D-A524-220FCFAC03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Image result for picture of gen z">
            <a:extLst>
              <a:ext uri="{FF2B5EF4-FFF2-40B4-BE49-F238E27FC236}">
                <a16:creationId xmlns:a16="http://schemas.microsoft.com/office/drawing/2014/main" id="{FD9DC53E-188D-43AA-B35B-6220E552B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133" y="1279681"/>
            <a:ext cx="6917734" cy="460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55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236" y="120098"/>
            <a:ext cx="10972800" cy="805544"/>
          </a:xfrm>
        </p:spPr>
        <p:txBody>
          <a:bodyPr/>
          <a:lstStyle/>
          <a:p>
            <a:r>
              <a:rPr lang="en-US" dirty="0"/>
              <a:t>What do you see?</a:t>
            </a:r>
          </a:p>
        </p:txBody>
      </p:sp>
      <p:sp>
        <p:nvSpPr>
          <p:cNvPr id="4" name="Date Placeholder 3"/>
          <p:cNvSpPr>
            <a:spLocks noGrp="1"/>
          </p:cNvSpPr>
          <p:nvPr>
            <p:ph type="dt" sz="half" idx="4294967295"/>
          </p:nvPr>
        </p:nvSpPr>
        <p:spPr/>
        <p:txBody>
          <a:bodyPr/>
          <a:lstStyle/>
          <a:p>
            <a:pPr algn="ctr" defTabSz="914377">
              <a:defRPr/>
            </a:pPr>
            <a:endParaRPr lang="en-US" sz="500" dirty="0">
              <a:solidFill>
                <a:srgbClr val="3E4E61">
                  <a:tint val="75000"/>
                </a:srgbClr>
              </a:solidFill>
              <a:latin typeface="AvenirNext LT Pro Medium"/>
            </a:endParaRPr>
          </a:p>
        </p:txBody>
      </p:sp>
      <p:sp>
        <p:nvSpPr>
          <p:cNvPr id="5" name="Footer Placeholder 4"/>
          <p:cNvSpPr>
            <a:spLocks noGrp="1"/>
          </p:cNvSpPr>
          <p:nvPr>
            <p:ph type="ftr" sz="quarter" idx="4294967295"/>
          </p:nvPr>
        </p:nvSpPr>
        <p:spPr/>
        <p:txBody>
          <a:bodyPr/>
          <a:lstStyle/>
          <a:p>
            <a:pPr defTabSz="914377">
              <a:defRPr/>
            </a:pPr>
            <a:r>
              <a:rPr lang="en-US" sz="500" dirty="0">
                <a:solidFill>
                  <a:srgbClr val="3E4E61">
                    <a:tint val="75000"/>
                  </a:srgbClr>
                </a:solidFill>
                <a:latin typeface="AvenirNext LT Pro Medium"/>
              </a:rPr>
              <a:t>L</a:t>
            </a:r>
          </a:p>
        </p:txBody>
      </p:sp>
      <p:sp>
        <p:nvSpPr>
          <p:cNvPr id="6" name="Slide Number Placeholder 5"/>
          <p:cNvSpPr>
            <a:spLocks noGrp="1"/>
          </p:cNvSpPr>
          <p:nvPr>
            <p:ph type="sldNum" sz="quarter" idx="4294967295"/>
          </p:nvPr>
        </p:nvSpPr>
        <p:spPr/>
        <p:txBody>
          <a:bodyPr/>
          <a:lstStyle/>
          <a:p>
            <a:pPr defTabSz="914377">
              <a:defRPr/>
            </a:pPr>
            <a:fld id="{A5FE9394-CE47-44DE-A5A4-8A9EB8F9C59D}" type="slidenum">
              <a:rPr lang="en-US" sz="500">
                <a:solidFill>
                  <a:srgbClr val="3E4E61">
                    <a:tint val="75000"/>
                  </a:srgbClr>
                </a:solidFill>
                <a:latin typeface="AvenirNext LT Pro Medium"/>
              </a:rPr>
              <a:pPr defTabSz="914377">
                <a:defRPr/>
              </a:pPr>
              <a:t>11</a:t>
            </a:fld>
            <a:r>
              <a:rPr lang="en-US" sz="500">
                <a:solidFill>
                  <a:srgbClr val="3E4E61">
                    <a:tint val="75000"/>
                  </a:srgbClr>
                </a:solidFill>
                <a:latin typeface="AvenirNext LT Pro Medium"/>
              </a:rPr>
              <a:t>   </a:t>
            </a:r>
            <a:endParaRPr lang="en-US" sz="500" dirty="0">
              <a:solidFill>
                <a:srgbClr val="3E4E61">
                  <a:tint val="75000"/>
                </a:srgbClr>
              </a:solidFill>
              <a:latin typeface="AvenirNext LT Pro Medium"/>
            </a:endParaRPr>
          </a:p>
        </p:txBody>
      </p:sp>
      <p:sp>
        <p:nvSpPr>
          <p:cNvPr id="9" name="AutoShape 4" descr="portrait of happy women with disability on spring lawn">
            <a:extLst>
              <a:ext uri="{FF2B5EF4-FFF2-40B4-BE49-F238E27FC236}">
                <a16:creationId xmlns:a16="http://schemas.microsoft.com/office/drawing/2014/main" id="{09A07F4C-8BDE-4C8D-A524-220FCFAC03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C7F4543D-1E5D-4961-B419-75D001A3A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421" y="1479936"/>
            <a:ext cx="7093958" cy="4202927"/>
          </a:xfrm>
          <a:prstGeom prst="rect">
            <a:avLst/>
          </a:prstGeom>
        </p:spPr>
      </p:pic>
    </p:spTree>
    <p:extLst>
      <p:ext uri="{BB962C8B-B14F-4D97-AF65-F5344CB8AC3E}">
        <p14:creationId xmlns:p14="http://schemas.microsoft.com/office/powerpoint/2010/main" val="600212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717" y="-323178"/>
            <a:ext cx="9188971" cy="4175028"/>
          </a:xfrm>
          <a:prstGeom prst="rect">
            <a:avLst/>
          </a:prstGeom>
        </p:spPr>
      </p:pic>
      <p:sp>
        <p:nvSpPr>
          <p:cNvPr id="6" name="Title 37"/>
          <p:cNvSpPr txBox="1">
            <a:spLocks/>
          </p:cNvSpPr>
          <p:nvPr/>
        </p:nvSpPr>
        <p:spPr>
          <a:xfrm>
            <a:off x="0" y="5336669"/>
            <a:ext cx="12192000" cy="805544"/>
          </a:xfrm>
          <a:prstGeom prst="rect">
            <a:avLst/>
          </a:prstGeom>
        </p:spPr>
        <p:txBody>
          <a:bodyPr/>
          <a:lstStyle>
            <a:lvl1pPr algn="ctr" rtl="0" eaLnBrk="1" fontAlgn="base" hangingPunct="1">
              <a:spcBef>
                <a:spcPct val="0"/>
              </a:spcBef>
              <a:spcAft>
                <a:spcPct val="0"/>
              </a:spcAft>
              <a:defRPr sz="4800">
                <a:solidFill>
                  <a:schemeClr val="tx1"/>
                </a:solidFill>
                <a:latin typeface="+mj-lt"/>
                <a:ea typeface="+mj-ea"/>
                <a:cs typeface="+mj-cs"/>
                <a:sym typeface="Gill Sans" pitchFamily="-84" charset="0"/>
              </a:defRPr>
            </a:lvl1pPr>
            <a:lvl2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2pPr>
            <a:lvl3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3pPr>
            <a:lvl4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4pPr>
            <a:lvl5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pitchFamily="-84" charset="0"/>
              </a:defRPr>
            </a:lvl5pPr>
            <a:lvl6pPr marL="192008"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384014"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576020"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768027"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a:lstStyle>
          <a:p>
            <a:r>
              <a:rPr lang="en-US" sz="4000" kern="0" dirty="0">
                <a:solidFill>
                  <a:schemeClr val="accent6">
                    <a:lumMod val="20000"/>
                    <a:lumOff val="80000"/>
                  </a:schemeClr>
                </a:solidFill>
              </a:rPr>
              <a:t>Age, Gender, LGBTQ, Veteran, Ex-offender, Other Minorities</a:t>
            </a:r>
          </a:p>
        </p:txBody>
      </p:sp>
      <p:sp>
        <p:nvSpPr>
          <p:cNvPr id="12" name="Rectangle 11"/>
          <p:cNvSpPr/>
          <p:nvPr/>
        </p:nvSpPr>
        <p:spPr>
          <a:xfrm>
            <a:off x="618238" y="3448131"/>
            <a:ext cx="10849237" cy="209288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3000" b="1" spc="600" dirty="0">
                <a:ln/>
                <a:solidFill>
                  <a:schemeClr val="accent2"/>
                </a:solidFill>
                <a:latin typeface="Berlin Sans FB Demi" panose="020E0802020502020306" pitchFamily="34" charset="0"/>
              </a:rPr>
              <a:t>What else?</a:t>
            </a:r>
          </a:p>
        </p:txBody>
      </p:sp>
      <p:cxnSp>
        <p:nvCxnSpPr>
          <p:cNvPr id="14" name="Straight Connector 13"/>
          <p:cNvCxnSpPr/>
          <p:nvPr/>
        </p:nvCxnSpPr>
        <p:spPr bwMode="auto">
          <a:xfrm flipV="1">
            <a:off x="3581294" y="5321509"/>
            <a:ext cx="5046688" cy="892"/>
          </a:xfrm>
          <a:prstGeom prst="line">
            <a:avLst/>
          </a:prstGeom>
          <a:blipFill dpi="0" rotWithShape="0">
            <a:blip r:embed="rId3"/>
            <a:srcRect/>
            <a:tile tx="0" ty="0" sx="100000" sy="100000" flip="none" algn="tl"/>
          </a:blipFill>
          <a:ln w="25400" cap="rnd"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969130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3137" b="100000" l="61653" r="89694"/>
                    </a14:imgEffect>
                  </a14:imgLayer>
                </a14:imgProps>
              </a:ext>
              <a:ext uri="{28A0092B-C50C-407E-A947-70E740481C1C}">
                <a14:useLocalDpi xmlns:a14="http://schemas.microsoft.com/office/drawing/2010/main" val="0"/>
              </a:ext>
            </a:extLst>
          </a:blip>
          <a:stretch>
            <a:fillRect/>
          </a:stretch>
        </p:blipFill>
        <p:spPr>
          <a:xfrm rot="5400000">
            <a:off x="-286442" y="1394801"/>
            <a:ext cx="5804452" cy="5231567"/>
          </a:xfrm>
          <a:prstGeom prst="rect">
            <a:avLst/>
          </a:prstGeom>
        </p:spPr>
      </p:pic>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3137" b="100000" l="61653" r="89694"/>
                    </a14:imgEffect>
                  </a14:imgLayer>
                </a14:imgProps>
              </a:ext>
              <a:ext uri="{28A0092B-C50C-407E-A947-70E740481C1C}">
                <a14:useLocalDpi xmlns:a14="http://schemas.microsoft.com/office/drawing/2010/main" val="0"/>
              </a:ext>
            </a:extLst>
          </a:blip>
          <a:stretch>
            <a:fillRect/>
          </a:stretch>
        </p:blipFill>
        <p:spPr>
          <a:xfrm rot="16200000">
            <a:off x="6536263" y="-512200"/>
            <a:ext cx="5505284" cy="5806190"/>
          </a:xfrm>
          <a:prstGeom prst="rect">
            <a:avLst/>
          </a:prstGeom>
        </p:spPr>
      </p:pic>
      <p:sp>
        <p:nvSpPr>
          <p:cNvPr id="9" name="Rectangle 8"/>
          <p:cNvSpPr/>
          <p:nvPr/>
        </p:nvSpPr>
        <p:spPr>
          <a:xfrm>
            <a:off x="2720714" y="2259449"/>
            <a:ext cx="7330191" cy="2339102"/>
          </a:xfrm>
          <a:prstGeom prst="rect">
            <a:avLst/>
          </a:prstGeom>
          <a:noFill/>
        </p:spPr>
        <p:txBody>
          <a:bodyPr wrap="square" lIns="91440" tIns="45720" rIns="91440" bIns="45720">
            <a:spAutoFit/>
          </a:bodyPr>
          <a:lstStyle/>
          <a:p>
            <a:pPr algn="ctr"/>
            <a:r>
              <a:rPr lang="en-US" sz="12600" b="1" kern="0" dirty="0">
                <a:solidFill>
                  <a:schemeClr val="accent6">
                    <a:lumMod val="20000"/>
                    <a:lumOff val="80000"/>
                  </a:schemeClr>
                </a:solidFill>
                <a:latin typeface="Trebuchet MS" pitchFamily="34" charset="0"/>
              </a:rPr>
              <a:t>Why??</a:t>
            </a:r>
          </a:p>
          <a:p>
            <a:pPr algn="ctr"/>
            <a:endParaRPr lang="en-US" sz="2000" b="0" cap="none" spc="0" dirty="0">
              <a:ln w="0"/>
              <a:solidFill>
                <a:schemeClr val="accent6">
                  <a:lumMod val="20000"/>
                  <a:lumOff val="8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2167892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745" y="379698"/>
            <a:ext cx="5627791" cy="5599582"/>
          </a:xfrm>
          <a:prstGeom prst="rect">
            <a:avLst/>
          </a:prstGeom>
        </p:spPr>
      </p:pic>
      <p:sp>
        <p:nvSpPr>
          <p:cNvPr id="4" name="Rectangle 3"/>
          <p:cNvSpPr/>
          <p:nvPr/>
        </p:nvSpPr>
        <p:spPr>
          <a:xfrm>
            <a:off x="3653344" y="0"/>
            <a:ext cx="9493029" cy="2062103"/>
          </a:xfrm>
          <a:prstGeom prst="rect">
            <a:avLst/>
          </a:prstGeom>
          <a:noFill/>
        </p:spPr>
        <p:txBody>
          <a:bodyPr wrap="square" lIns="91440" tIns="45720" rIns="91440" bIns="45720">
            <a:spAutoFit/>
          </a:bodyPr>
          <a:lstStyle/>
          <a:p>
            <a:pPr algn="ctr"/>
            <a:r>
              <a:rPr lang="en-US" sz="6400" spc="600" dirty="0">
                <a:ln w="0"/>
                <a:solidFill>
                  <a:schemeClr val="accent2"/>
                </a:solidFill>
                <a:effectLst>
                  <a:outerShdw blurRad="38100" dist="25400" dir="5400000" algn="ctr" rotWithShape="0">
                    <a:srgbClr val="6E747A">
                      <a:alpha val="43000"/>
                    </a:srgbClr>
                  </a:outerShdw>
                </a:effectLst>
                <a:latin typeface="Arial Black" panose="020B0A04020102020204" pitchFamily="34" charset="0"/>
              </a:rPr>
              <a:t>Multi-cultural workforce</a:t>
            </a:r>
          </a:p>
        </p:txBody>
      </p:sp>
      <p:sp>
        <p:nvSpPr>
          <p:cNvPr id="6" name="TextBox 5">
            <a:extLst>
              <a:ext uri="{FF2B5EF4-FFF2-40B4-BE49-F238E27FC236}">
                <a16:creationId xmlns:a16="http://schemas.microsoft.com/office/drawing/2014/main" id="{8F210AF2-880E-4D08-85DC-4B0F9E5EB520}"/>
              </a:ext>
            </a:extLst>
          </p:cNvPr>
          <p:cNvSpPr txBox="1"/>
          <p:nvPr/>
        </p:nvSpPr>
        <p:spPr>
          <a:xfrm rot="10800000" flipH="1" flipV="1">
            <a:off x="6422270" y="2246769"/>
            <a:ext cx="5041900" cy="4278094"/>
          </a:xfrm>
          <a:prstGeom prst="rect">
            <a:avLst/>
          </a:prstGeom>
          <a:noFill/>
        </p:spPr>
        <p:txBody>
          <a:bodyPr wrap="square" rtlCol="0">
            <a:spAutoFit/>
          </a:bodyPr>
          <a:lstStyle/>
          <a:p>
            <a:pPr marL="457200" indent="-457200">
              <a:buFont typeface="Arial" panose="020B0604020202020204" pitchFamily="34" charset="0"/>
              <a:buChar char="•"/>
            </a:pPr>
            <a:r>
              <a:rPr lang="en-US" sz="2400" b="1" dirty="0">
                <a:solidFill>
                  <a:schemeClr val="accent1"/>
                </a:solidFill>
              </a:rPr>
              <a:t>Still a huge component</a:t>
            </a:r>
          </a:p>
          <a:p>
            <a:pPr marL="457200" indent="-457200">
              <a:buFont typeface="Arial" panose="020B0604020202020204" pitchFamily="34" charset="0"/>
              <a:buChar char="•"/>
            </a:pPr>
            <a:r>
              <a:rPr lang="en-US" sz="2400" b="1" dirty="0">
                <a:solidFill>
                  <a:schemeClr val="accent1"/>
                </a:solidFill>
              </a:rPr>
              <a:t>Demographic shifts</a:t>
            </a:r>
          </a:p>
          <a:p>
            <a:pPr marL="457200" indent="-457200">
              <a:buFont typeface="Arial" panose="020B0604020202020204" pitchFamily="34" charset="0"/>
              <a:buChar char="•"/>
            </a:pPr>
            <a:r>
              <a:rPr lang="en-US" sz="2400" b="1" dirty="0">
                <a:solidFill>
                  <a:schemeClr val="accent1"/>
                </a:solidFill>
              </a:rPr>
              <a:t>Talent shortage</a:t>
            </a:r>
          </a:p>
          <a:p>
            <a:pPr marL="457200" indent="-457200">
              <a:buFont typeface="Arial" panose="020B0604020202020204" pitchFamily="34" charset="0"/>
              <a:buChar char="•"/>
            </a:pPr>
            <a:r>
              <a:rPr lang="en-US" sz="2400" b="1" dirty="0">
                <a:solidFill>
                  <a:schemeClr val="accent1"/>
                </a:solidFill>
              </a:rPr>
              <a:t>Clients demand it</a:t>
            </a:r>
          </a:p>
          <a:p>
            <a:pPr marL="457200" indent="-457200">
              <a:buFont typeface="Arial" panose="020B0604020202020204" pitchFamily="34" charset="0"/>
              <a:buChar char="•"/>
            </a:pPr>
            <a:r>
              <a:rPr lang="en-US" sz="2400" b="1" dirty="0">
                <a:solidFill>
                  <a:schemeClr val="accent1"/>
                </a:solidFill>
              </a:rPr>
              <a:t>Competition</a:t>
            </a:r>
          </a:p>
          <a:p>
            <a:pPr marL="457200" indent="-457200">
              <a:buFont typeface="Arial" panose="020B0604020202020204" pitchFamily="34" charset="0"/>
              <a:buChar char="•"/>
            </a:pPr>
            <a:r>
              <a:rPr lang="en-US" sz="2400" b="1" dirty="0">
                <a:ln w="0"/>
                <a:solidFill>
                  <a:schemeClr val="accent1"/>
                </a:solidFill>
              </a:rPr>
              <a:t>Changing economy</a:t>
            </a:r>
          </a:p>
          <a:p>
            <a:pPr marL="457200" indent="-457200">
              <a:buFont typeface="Arial" panose="020B0604020202020204" pitchFamily="34" charset="0"/>
              <a:buChar char="•"/>
            </a:pPr>
            <a:r>
              <a:rPr lang="en-US" sz="2400" b="1" dirty="0">
                <a:ln w="0"/>
                <a:solidFill>
                  <a:schemeClr val="accent1"/>
                </a:solidFill>
              </a:rPr>
              <a:t>Unemployment</a:t>
            </a:r>
          </a:p>
          <a:p>
            <a:pPr marL="457200" indent="-457200">
              <a:buFont typeface="Arial" panose="020B0604020202020204" pitchFamily="34" charset="0"/>
              <a:buChar char="•"/>
            </a:pPr>
            <a:r>
              <a:rPr lang="en-US" sz="2400" b="1" dirty="0">
                <a:ln w="0"/>
                <a:solidFill>
                  <a:schemeClr val="accent1"/>
                </a:solidFill>
              </a:rPr>
              <a:t>Globalization</a:t>
            </a:r>
          </a:p>
          <a:p>
            <a:pPr marL="457200" indent="-457200">
              <a:buFont typeface="Arial" panose="020B0604020202020204" pitchFamily="34" charset="0"/>
              <a:buChar char="•"/>
            </a:pPr>
            <a:r>
              <a:rPr lang="en-US" sz="2400" b="1" dirty="0">
                <a:ln w="0"/>
                <a:solidFill>
                  <a:schemeClr val="accent1"/>
                </a:solidFill>
              </a:rPr>
              <a:t>Diversity of thought</a:t>
            </a:r>
          </a:p>
          <a:p>
            <a:pPr marL="457200" indent="-457200">
              <a:buFont typeface="Arial" panose="020B0604020202020204" pitchFamily="34" charset="0"/>
              <a:buChar char="•"/>
            </a:pPr>
            <a:r>
              <a:rPr lang="en-US" sz="2400" b="1" dirty="0">
                <a:ln w="0"/>
                <a:solidFill>
                  <a:schemeClr val="accent1"/>
                </a:solidFill>
              </a:rPr>
              <a:t>It’s the right thing to do</a:t>
            </a:r>
          </a:p>
          <a:p>
            <a:endParaRPr lang="en-US" sz="3200" dirty="0">
              <a:solidFill>
                <a:schemeClr val="accent1"/>
              </a:solidFill>
            </a:endParaRPr>
          </a:p>
        </p:txBody>
      </p:sp>
    </p:spTree>
    <p:extLst>
      <p:ext uri="{BB962C8B-B14F-4D97-AF65-F5344CB8AC3E}">
        <p14:creationId xmlns:p14="http://schemas.microsoft.com/office/powerpoint/2010/main" val="37244057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p:txBody>
          <a:bodyPr/>
          <a:lstStyle/>
          <a:p>
            <a:pPr algn="ctr" defTabSz="914377">
              <a:defRPr/>
            </a:pPr>
            <a:endParaRPr lang="en-US" sz="500" dirty="0">
              <a:solidFill>
                <a:srgbClr val="3E4E61">
                  <a:tint val="75000"/>
                </a:srgbClr>
              </a:solidFill>
              <a:latin typeface="AvenirNext LT Pro Medium"/>
            </a:endParaRPr>
          </a:p>
        </p:txBody>
      </p:sp>
      <p:sp>
        <p:nvSpPr>
          <p:cNvPr id="5" name="Footer Placeholder 4"/>
          <p:cNvSpPr>
            <a:spLocks noGrp="1"/>
          </p:cNvSpPr>
          <p:nvPr>
            <p:ph type="ftr" sz="quarter" idx="4294967295"/>
          </p:nvPr>
        </p:nvSpPr>
        <p:spPr/>
        <p:txBody>
          <a:bodyPr/>
          <a:lstStyle/>
          <a:p>
            <a:pPr defTabSz="914377">
              <a:defRPr/>
            </a:pPr>
            <a:r>
              <a:rPr lang="en-US" sz="500" dirty="0">
                <a:solidFill>
                  <a:srgbClr val="3E4E61">
                    <a:tint val="75000"/>
                  </a:srgbClr>
                </a:solidFill>
                <a:latin typeface="AvenirNext LT Pro Medium"/>
              </a:rPr>
              <a:t>L</a:t>
            </a:r>
          </a:p>
        </p:txBody>
      </p:sp>
      <p:sp>
        <p:nvSpPr>
          <p:cNvPr id="6" name="Slide Number Placeholder 5"/>
          <p:cNvSpPr>
            <a:spLocks noGrp="1"/>
          </p:cNvSpPr>
          <p:nvPr>
            <p:ph type="sldNum" sz="quarter" idx="4294967295"/>
          </p:nvPr>
        </p:nvSpPr>
        <p:spPr/>
        <p:txBody>
          <a:bodyPr/>
          <a:lstStyle/>
          <a:p>
            <a:pPr defTabSz="914377">
              <a:defRPr/>
            </a:pPr>
            <a:endParaRPr lang="en-US" sz="500" dirty="0">
              <a:solidFill>
                <a:srgbClr val="3E4E61">
                  <a:tint val="75000"/>
                </a:srgbClr>
              </a:solidFill>
              <a:latin typeface="AvenirNext LT Pro Medium"/>
            </a:endParaRPr>
          </a:p>
        </p:txBody>
      </p:sp>
      <p:sp>
        <p:nvSpPr>
          <p:cNvPr id="3" name="TextBox 2">
            <a:extLst>
              <a:ext uri="{FF2B5EF4-FFF2-40B4-BE49-F238E27FC236}">
                <a16:creationId xmlns:a16="http://schemas.microsoft.com/office/drawing/2014/main" id="{C139A9A2-D51A-4E91-84A5-F4BDFE7A89C6}"/>
              </a:ext>
            </a:extLst>
          </p:cNvPr>
          <p:cNvSpPr txBox="1"/>
          <p:nvPr/>
        </p:nvSpPr>
        <p:spPr>
          <a:xfrm>
            <a:off x="854439" y="1828800"/>
            <a:ext cx="10658007" cy="584775"/>
          </a:xfrm>
          <a:prstGeom prst="rect">
            <a:avLst/>
          </a:prstGeom>
          <a:noFill/>
        </p:spPr>
        <p:txBody>
          <a:bodyPr wrap="square" rtlCol="0">
            <a:spAutoFit/>
          </a:bodyPr>
          <a:lstStyle/>
          <a:p>
            <a:r>
              <a:rPr lang="en-US" sz="3200" b="1" dirty="0"/>
              <a:t>There are over 20 million veterans</a:t>
            </a:r>
          </a:p>
        </p:txBody>
      </p:sp>
      <p:sp>
        <p:nvSpPr>
          <p:cNvPr id="7" name="TextBox 6">
            <a:extLst>
              <a:ext uri="{FF2B5EF4-FFF2-40B4-BE49-F238E27FC236}">
                <a16:creationId xmlns:a16="http://schemas.microsoft.com/office/drawing/2014/main" id="{49DBF326-61DA-417E-A91A-0F4F43907766}"/>
              </a:ext>
            </a:extLst>
          </p:cNvPr>
          <p:cNvSpPr txBox="1"/>
          <p:nvPr/>
        </p:nvSpPr>
        <p:spPr>
          <a:xfrm>
            <a:off x="854439" y="2548328"/>
            <a:ext cx="11107712" cy="523220"/>
          </a:xfrm>
          <a:prstGeom prst="rect">
            <a:avLst/>
          </a:prstGeom>
          <a:noFill/>
        </p:spPr>
        <p:txBody>
          <a:bodyPr wrap="square" rtlCol="0">
            <a:spAutoFit/>
          </a:bodyPr>
          <a:lstStyle/>
          <a:p>
            <a:r>
              <a:rPr lang="en-US" sz="2800" b="1" dirty="0"/>
              <a:t>Over 600,000 people are released from state or federal prisons each year</a:t>
            </a:r>
          </a:p>
        </p:txBody>
      </p:sp>
      <p:sp>
        <p:nvSpPr>
          <p:cNvPr id="8" name="TextBox 7">
            <a:extLst>
              <a:ext uri="{FF2B5EF4-FFF2-40B4-BE49-F238E27FC236}">
                <a16:creationId xmlns:a16="http://schemas.microsoft.com/office/drawing/2014/main" id="{68165735-7304-47B8-BCF6-F4EA983C04C3}"/>
              </a:ext>
            </a:extLst>
          </p:cNvPr>
          <p:cNvSpPr txBox="1"/>
          <p:nvPr/>
        </p:nvSpPr>
        <p:spPr>
          <a:xfrm>
            <a:off x="854439" y="3244334"/>
            <a:ext cx="10658007" cy="523220"/>
          </a:xfrm>
          <a:prstGeom prst="rect">
            <a:avLst/>
          </a:prstGeom>
          <a:noFill/>
        </p:spPr>
        <p:txBody>
          <a:bodyPr wrap="square" rtlCol="0">
            <a:spAutoFit/>
          </a:bodyPr>
          <a:lstStyle/>
          <a:p>
            <a:r>
              <a:rPr lang="en-US" sz="2800" b="1" dirty="0"/>
              <a:t>47 million Americans are over age 65</a:t>
            </a:r>
          </a:p>
        </p:txBody>
      </p:sp>
      <p:sp>
        <p:nvSpPr>
          <p:cNvPr id="9" name="TextBox 8">
            <a:extLst>
              <a:ext uri="{FF2B5EF4-FFF2-40B4-BE49-F238E27FC236}">
                <a16:creationId xmlns:a16="http://schemas.microsoft.com/office/drawing/2014/main" id="{1C593D73-33B1-4ACB-B6BC-5089CDB13DB6}"/>
              </a:ext>
            </a:extLst>
          </p:cNvPr>
          <p:cNvSpPr txBox="1"/>
          <p:nvPr/>
        </p:nvSpPr>
        <p:spPr>
          <a:xfrm>
            <a:off x="854439" y="3940340"/>
            <a:ext cx="10658007" cy="954107"/>
          </a:xfrm>
          <a:prstGeom prst="rect">
            <a:avLst/>
          </a:prstGeom>
          <a:noFill/>
        </p:spPr>
        <p:txBody>
          <a:bodyPr wrap="square" rtlCol="0">
            <a:spAutoFit/>
          </a:bodyPr>
          <a:lstStyle/>
          <a:p>
            <a:r>
              <a:rPr lang="en-US" sz="2800" b="1" dirty="0"/>
              <a:t>Almost 50 million people in the US have a disability – </a:t>
            </a:r>
          </a:p>
          <a:p>
            <a:r>
              <a:rPr lang="en-US" sz="2800" b="1" dirty="0"/>
              <a:t>half of those are not severe</a:t>
            </a:r>
          </a:p>
        </p:txBody>
      </p:sp>
      <p:sp>
        <p:nvSpPr>
          <p:cNvPr id="10" name="Title 1">
            <a:extLst>
              <a:ext uri="{FF2B5EF4-FFF2-40B4-BE49-F238E27FC236}">
                <a16:creationId xmlns:a16="http://schemas.microsoft.com/office/drawing/2014/main" id="{BDCC496C-4DA1-4152-85C0-66EB16BE5AFA}"/>
              </a:ext>
            </a:extLst>
          </p:cNvPr>
          <p:cNvSpPr>
            <a:spLocks noGrp="1"/>
          </p:cNvSpPr>
          <p:nvPr>
            <p:ph type="title"/>
          </p:nvPr>
        </p:nvSpPr>
        <p:spPr>
          <a:xfrm>
            <a:off x="687236" y="120098"/>
            <a:ext cx="10972800" cy="805544"/>
          </a:xfrm>
        </p:spPr>
        <p:txBody>
          <a:bodyPr/>
          <a:lstStyle/>
          <a:p>
            <a:r>
              <a:rPr lang="en-US" dirty="0"/>
              <a:t>Statistics</a:t>
            </a:r>
          </a:p>
        </p:txBody>
      </p:sp>
    </p:spTree>
    <p:extLst>
      <p:ext uri="{BB962C8B-B14F-4D97-AF65-F5344CB8AC3E}">
        <p14:creationId xmlns:p14="http://schemas.microsoft.com/office/powerpoint/2010/main" val="222092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236" y="120098"/>
            <a:ext cx="10972800" cy="805544"/>
          </a:xfrm>
        </p:spPr>
        <p:txBody>
          <a:bodyPr/>
          <a:lstStyle/>
          <a:p>
            <a:r>
              <a:rPr lang="en-US" dirty="0"/>
              <a:t>Statistics</a:t>
            </a:r>
          </a:p>
        </p:txBody>
      </p:sp>
      <p:sp>
        <p:nvSpPr>
          <p:cNvPr id="4" name="Date Placeholder 3"/>
          <p:cNvSpPr>
            <a:spLocks noGrp="1"/>
          </p:cNvSpPr>
          <p:nvPr>
            <p:ph type="dt" sz="half" idx="4294967295"/>
          </p:nvPr>
        </p:nvSpPr>
        <p:spPr/>
        <p:txBody>
          <a:bodyPr/>
          <a:lstStyle/>
          <a:p>
            <a:pPr algn="ctr" defTabSz="914377">
              <a:defRPr/>
            </a:pPr>
            <a:endParaRPr lang="en-US" sz="500" dirty="0">
              <a:solidFill>
                <a:srgbClr val="3E4E61">
                  <a:tint val="75000"/>
                </a:srgbClr>
              </a:solidFill>
              <a:latin typeface="AvenirNext LT Pro Medium"/>
            </a:endParaRPr>
          </a:p>
        </p:txBody>
      </p:sp>
      <p:sp>
        <p:nvSpPr>
          <p:cNvPr id="5" name="Footer Placeholder 4"/>
          <p:cNvSpPr>
            <a:spLocks noGrp="1"/>
          </p:cNvSpPr>
          <p:nvPr>
            <p:ph type="ftr" sz="quarter" idx="4294967295"/>
          </p:nvPr>
        </p:nvSpPr>
        <p:spPr/>
        <p:txBody>
          <a:bodyPr/>
          <a:lstStyle/>
          <a:p>
            <a:pPr defTabSz="914377">
              <a:defRPr/>
            </a:pPr>
            <a:r>
              <a:rPr lang="en-US" sz="500" dirty="0">
                <a:solidFill>
                  <a:srgbClr val="3E4E61">
                    <a:tint val="75000"/>
                  </a:srgbClr>
                </a:solidFill>
                <a:latin typeface="AvenirNext LT Pro Medium"/>
              </a:rPr>
              <a:t>L</a:t>
            </a:r>
          </a:p>
        </p:txBody>
      </p:sp>
      <p:sp>
        <p:nvSpPr>
          <p:cNvPr id="6" name="Slide Number Placeholder 5"/>
          <p:cNvSpPr>
            <a:spLocks noGrp="1"/>
          </p:cNvSpPr>
          <p:nvPr>
            <p:ph type="sldNum" sz="quarter" idx="4294967295"/>
          </p:nvPr>
        </p:nvSpPr>
        <p:spPr/>
        <p:txBody>
          <a:bodyPr/>
          <a:lstStyle/>
          <a:p>
            <a:pPr defTabSz="914377">
              <a:defRPr/>
            </a:pPr>
            <a:endParaRPr lang="en-US" sz="500" dirty="0">
              <a:solidFill>
                <a:srgbClr val="3E4E61">
                  <a:tint val="75000"/>
                </a:srgbClr>
              </a:solidFill>
              <a:latin typeface="AvenirNext LT Pro Medium"/>
            </a:endParaRPr>
          </a:p>
        </p:txBody>
      </p:sp>
      <p:sp>
        <p:nvSpPr>
          <p:cNvPr id="3" name="TextBox 2">
            <a:extLst>
              <a:ext uri="{FF2B5EF4-FFF2-40B4-BE49-F238E27FC236}">
                <a16:creationId xmlns:a16="http://schemas.microsoft.com/office/drawing/2014/main" id="{C139A9A2-D51A-4E91-84A5-F4BDFE7A89C6}"/>
              </a:ext>
            </a:extLst>
          </p:cNvPr>
          <p:cNvSpPr txBox="1"/>
          <p:nvPr/>
        </p:nvSpPr>
        <p:spPr>
          <a:xfrm>
            <a:off x="854439" y="1813810"/>
            <a:ext cx="10658007" cy="3416320"/>
          </a:xfrm>
          <a:prstGeom prst="rect">
            <a:avLst/>
          </a:prstGeom>
          <a:noFill/>
        </p:spPr>
        <p:txBody>
          <a:bodyPr wrap="square" rtlCol="0">
            <a:spAutoFit/>
          </a:bodyPr>
          <a:lstStyle/>
          <a:p>
            <a:r>
              <a:rPr lang="en-US" b="1" dirty="0"/>
              <a:t>Companies with a diverse workforce are 35 percent more likely to outperform those without diversity initiatives.    From </a:t>
            </a:r>
            <a:r>
              <a:rPr lang="en-US" b="1" dirty="0">
                <a:hlinkClick r:id="rId2"/>
              </a:rPr>
              <a:t>https://blog.seekout.io/diversity-statistics-2018/</a:t>
            </a:r>
            <a:endParaRPr lang="en-US" b="1" dirty="0"/>
          </a:p>
          <a:p>
            <a:endParaRPr lang="en-US" b="1" dirty="0"/>
          </a:p>
          <a:p>
            <a:r>
              <a:rPr lang="en-US" b="1" dirty="0"/>
              <a:t>70+ companies published gender diversity hiring targets in 2017. From </a:t>
            </a:r>
            <a:r>
              <a:rPr lang="en-US" b="1" dirty="0">
                <a:hlinkClick r:id="rId2"/>
              </a:rPr>
              <a:t>https://blog.seekout.io/diversity-statistics-2018/</a:t>
            </a:r>
            <a:endParaRPr lang="en-US" b="1" dirty="0"/>
          </a:p>
          <a:p>
            <a:endParaRPr lang="en-US" b="1" dirty="0"/>
          </a:p>
          <a:p>
            <a:r>
              <a:rPr lang="en-US" b="1" dirty="0"/>
              <a:t>Employees are demanding their leaders take a political stance – more than 50% in recent studies. From </a:t>
            </a:r>
            <a:r>
              <a:rPr lang="en-US" b="1" dirty="0">
                <a:hlinkClick r:id="rId3"/>
              </a:rPr>
              <a:t>https://medium.com/awaken-blog/2017-2018-trends-in-diversity-and-inclusion-ffd33ca9e5b6</a:t>
            </a:r>
            <a:endParaRPr lang="en-US" b="1" dirty="0"/>
          </a:p>
          <a:p>
            <a:endParaRPr lang="en-US" b="1" dirty="0"/>
          </a:p>
          <a:p>
            <a:r>
              <a:rPr lang="en-US" b="1" dirty="0"/>
              <a:t>5% of Fortune 500 CEOs are women  (Forbes)</a:t>
            </a:r>
          </a:p>
          <a:p>
            <a:endParaRPr lang="en-US" b="1" dirty="0"/>
          </a:p>
          <a:p>
            <a:r>
              <a:rPr lang="en-US" dirty="0"/>
              <a:t>Decreases in black CEO leadership and </a:t>
            </a:r>
            <a:r>
              <a:rPr lang="en-US" dirty="0">
                <a:hlinkClick r:id="rId4"/>
              </a:rPr>
              <a:t>the lowest concentration of black leaders since 2002</a:t>
            </a:r>
            <a:r>
              <a:rPr lang="en-US" dirty="0"/>
              <a:t>.    (Forbes)</a:t>
            </a:r>
            <a:endParaRPr lang="en-US" b="1" dirty="0"/>
          </a:p>
        </p:txBody>
      </p:sp>
    </p:spTree>
    <p:extLst>
      <p:ext uri="{BB962C8B-B14F-4D97-AF65-F5344CB8AC3E}">
        <p14:creationId xmlns:p14="http://schemas.microsoft.com/office/powerpoint/2010/main" val="1257406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1381" y="2028616"/>
            <a:ext cx="10849237" cy="280076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spc="600" dirty="0">
                <a:ln/>
                <a:solidFill>
                  <a:schemeClr val="accent2"/>
                </a:solidFill>
                <a:latin typeface="Berlin Sans FB Demi" panose="020E0802020502020306" pitchFamily="34" charset="0"/>
              </a:rPr>
              <a:t>How do you build your case?</a:t>
            </a:r>
          </a:p>
        </p:txBody>
      </p:sp>
    </p:spTree>
    <p:extLst>
      <p:ext uri="{BB962C8B-B14F-4D97-AF65-F5344CB8AC3E}">
        <p14:creationId xmlns:p14="http://schemas.microsoft.com/office/powerpoint/2010/main" val="32928821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CABE-9CFB-4432-9952-426C63A95BAD}"/>
              </a:ext>
            </a:extLst>
          </p:cNvPr>
          <p:cNvSpPr>
            <a:spLocks noGrp="1"/>
          </p:cNvSpPr>
          <p:nvPr>
            <p:ph type="title"/>
          </p:nvPr>
        </p:nvSpPr>
        <p:spPr>
          <a:xfrm>
            <a:off x="2227242" y="3995155"/>
            <a:ext cx="7947379" cy="1262743"/>
          </a:xfrm>
        </p:spPr>
        <p:txBody>
          <a:bodyPr/>
          <a:lstStyle/>
          <a:p>
            <a:r>
              <a:rPr lang="en-US" dirty="0"/>
              <a:t>You must have leadership buy-in</a:t>
            </a:r>
            <a:br>
              <a:rPr lang="en-US" dirty="0"/>
            </a:br>
            <a:br>
              <a:rPr lang="en-US" dirty="0"/>
            </a:br>
            <a:r>
              <a:rPr lang="en-US" dirty="0"/>
              <a:t>It must be part of your culture</a:t>
            </a:r>
            <a:br>
              <a:rPr lang="en-US" dirty="0"/>
            </a:br>
            <a:br>
              <a:rPr lang="en-US" dirty="0"/>
            </a:br>
            <a:r>
              <a:rPr lang="en-US" dirty="0"/>
              <a:t>All levels must see importance</a:t>
            </a:r>
            <a:br>
              <a:rPr lang="en-US" dirty="0"/>
            </a:br>
            <a:br>
              <a:rPr lang="en-US" dirty="0"/>
            </a:br>
            <a:r>
              <a:rPr lang="en-US" dirty="0"/>
              <a:t>Metrics and value proposition</a:t>
            </a:r>
          </a:p>
        </p:txBody>
      </p:sp>
    </p:spTree>
    <p:extLst>
      <p:ext uri="{BB962C8B-B14F-4D97-AF65-F5344CB8AC3E}">
        <p14:creationId xmlns:p14="http://schemas.microsoft.com/office/powerpoint/2010/main" val="2367939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236" y="120098"/>
            <a:ext cx="10972800" cy="805544"/>
          </a:xfrm>
        </p:spPr>
        <p:txBody>
          <a:bodyPr/>
          <a:lstStyle/>
          <a:p>
            <a:r>
              <a:rPr lang="en-US" dirty="0"/>
              <a:t>Getting leadership support</a:t>
            </a:r>
          </a:p>
        </p:txBody>
      </p:sp>
      <p:sp>
        <p:nvSpPr>
          <p:cNvPr id="4" name="Date Placeholder 3"/>
          <p:cNvSpPr>
            <a:spLocks noGrp="1"/>
          </p:cNvSpPr>
          <p:nvPr>
            <p:ph type="dt" sz="half" idx="4294967295"/>
          </p:nvPr>
        </p:nvSpPr>
        <p:spPr/>
        <p:txBody>
          <a:bodyPr/>
          <a:lstStyle/>
          <a:p>
            <a:pPr algn="ctr" defTabSz="914377">
              <a:defRPr/>
            </a:pPr>
            <a:endParaRPr lang="en-US" sz="500" dirty="0">
              <a:solidFill>
                <a:srgbClr val="3E4E61">
                  <a:tint val="75000"/>
                </a:srgbClr>
              </a:solidFill>
              <a:latin typeface="AvenirNext LT Pro Medium"/>
            </a:endParaRPr>
          </a:p>
        </p:txBody>
      </p:sp>
      <p:sp>
        <p:nvSpPr>
          <p:cNvPr id="5" name="Footer Placeholder 4"/>
          <p:cNvSpPr>
            <a:spLocks noGrp="1"/>
          </p:cNvSpPr>
          <p:nvPr>
            <p:ph type="ftr" sz="quarter" idx="4294967295"/>
          </p:nvPr>
        </p:nvSpPr>
        <p:spPr/>
        <p:txBody>
          <a:bodyPr/>
          <a:lstStyle/>
          <a:p>
            <a:pPr defTabSz="914377">
              <a:defRPr/>
            </a:pPr>
            <a:r>
              <a:rPr lang="en-US" sz="500" dirty="0">
                <a:solidFill>
                  <a:srgbClr val="3E4E61">
                    <a:tint val="75000"/>
                  </a:srgbClr>
                </a:solidFill>
                <a:latin typeface="AvenirNext LT Pro Medium"/>
              </a:rPr>
              <a:t>L</a:t>
            </a:r>
          </a:p>
        </p:txBody>
      </p:sp>
      <p:sp>
        <p:nvSpPr>
          <p:cNvPr id="6" name="Slide Number Placeholder 5"/>
          <p:cNvSpPr>
            <a:spLocks noGrp="1"/>
          </p:cNvSpPr>
          <p:nvPr>
            <p:ph type="sldNum" sz="quarter" idx="4294967295"/>
          </p:nvPr>
        </p:nvSpPr>
        <p:spPr/>
        <p:txBody>
          <a:bodyPr/>
          <a:lstStyle/>
          <a:p>
            <a:pPr defTabSz="914377">
              <a:defRPr/>
            </a:pPr>
            <a:endParaRPr lang="en-US" sz="500" dirty="0">
              <a:solidFill>
                <a:srgbClr val="3E4E61">
                  <a:tint val="75000"/>
                </a:srgbClr>
              </a:solidFill>
              <a:latin typeface="AvenirNext LT Pro Medium"/>
            </a:endParaRPr>
          </a:p>
        </p:txBody>
      </p:sp>
      <p:sp>
        <p:nvSpPr>
          <p:cNvPr id="3" name="TextBox 2">
            <a:extLst>
              <a:ext uri="{FF2B5EF4-FFF2-40B4-BE49-F238E27FC236}">
                <a16:creationId xmlns:a16="http://schemas.microsoft.com/office/drawing/2014/main" id="{C139A9A2-D51A-4E91-84A5-F4BDFE7A89C6}"/>
              </a:ext>
            </a:extLst>
          </p:cNvPr>
          <p:cNvSpPr txBox="1"/>
          <p:nvPr/>
        </p:nvSpPr>
        <p:spPr>
          <a:xfrm>
            <a:off x="854439" y="1813810"/>
            <a:ext cx="10658007" cy="4216539"/>
          </a:xfrm>
          <a:prstGeom prst="rect">
            <a:avLst/>
          </a:prstGeom>
          <a:noFill/>
        </p:spPr>
        <p:txBody>
          <a:bodyPr wrap="square" rtlCol="0">
            <a:spAutoFit/>
          </a:bodyPr>
          <a:lstStyle/>
          <a:p>
            <a:pPr marL="285750" indent="-285750">
              <a:buFont typeface="Arial" panose="020B0604020202020204" pitchFamily="34" charset="0"/>
              <a:buChar char="•"/>
            </a:pPr>
            <a:r>
              <a:rPr lang="en-US" sz="4000" b="1" dirty="0"/>
              <a:t>Quantify cost of open positions</a:t>
            </a:r>
          </a:p>
          <a:p>
            <a:pPr marL="285750" indent="-285750">
              <a:buFont typeface="Arial" panose="020B0604020202020204" pitchFamily="34" charset="0"/>
              <a:buChar char="•"/>
            </a:pPr>
            <a:r>
              <a:rPr lang="en-US" sz="4000" b="1" dirty="0"/>
              <a:t>Quantify cost of attrition</a:t>
            </a:r>
          </a:p>
          <a:p>
            <a:pPr marL="285750" indent="-285750">
              <a:buFont typeface="Arial" panose="020B0604020202020204" pitchFamily="34" charset="0"/>
              <a:buChar char="•"/>
            </a:pPr>
            <a:r>
              <a:rPr lang="en-US" sz="4000" b="1" dirty="0"/>
              <a:t>Reduced cost per applicant/hire</a:t>
            </a:r>
          </a:p>
          <a:p>
            <a:pPr marL="285750" indent="-285750">
              <a:buFont typeface="Arial" panose="020B0604020202020204" pitchFamily="34" charset="0"/>
              <a:buChar char="•"/>
            </a:pPr>
            <a:r>
              <a:rPr lang="en-US" sz="4000" b="1" dirty="0"/>
              <a:t>Satisfaction survey scores</a:t>
            </a:r>
          </a:p>
          <a:p>
            <a:endParaRPr lang="en-US" b="1" dirty="0"/>
          </a:p>
          <a:p>
            <a:endParaRPr lang="en-US" b="1" dirty="0"/>
          </a:p>
          <a:p>
            <a:pPr algn="ctr"/>
            <a:r>
              <a:rPr lang="en-US" sz="7200" b="1" dirty="0"/>
              <a:t>SHOW THEM THE VALUE </a:t>
            </a:r>
          </a:p>
        </p:txBody>
      </p:sp>
    </p:spTree>
    <p:extLst>
      <p:ext uri="{BB962C8B-B14F-4D97-AF65-F5344CB8AC3E}">
        <p14:creationId xmlns:p14="http://schemas.microsoft.com/office/powerpoint/2010/main" val="238716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About me</a:t>
            </a:r>
          </a:p>
        </p:txBody>
      </p:sp>
      <p:sp>
        <p:nvSpPr>
          <p:cNvPr id="6" name="Content Placeholder 5"/>
          <p:cNvSpPr>
            <a:spLocks noGrp="1"/>
          </p:cNvSpPr>
          <p:nvPr>
            <p:ph idx="1"/>
          </p:nvPr>
        </p:nvSpPr>
        <p:spPr>
          <a:xfrm>
            <a:off x="937848" y="1294389"/>
            <a:ext cx="7940673" cy="4215475"/>
          </a:xfrm>
        </p:spPr>
        <p:txBody>
          <a:bodyPr>
            <a:normAutofit fontScale="92500" lnSpcReduction="10000"/>
          </a:bodyPr>
          <a:lstStyle/>
          <a:p>
            <a:pPr marL="406400" indent="-406400">
              <a:buFont typeface="Arial" charset="0"/>
              <a:buChar char="•"/>
            </a:pPr>
            <a:r>
              <a:rPr lang="en-US" b="1" dirty="0">
                <a:solidFill>
                  <a:schemeClr val="tx2"/>
                </a:solidFill>
              </a:rPr>
              <a:t>SPHR, SHRM-SCP</a:t>
            </a:r>
          </a:p>
          <a:p>
            <a:pPr marL="380990" indent="-380990">
              <a:buFont typeface="Arial" charset="0"/>
              <a:buChar char="•"/>
            </a:pPr>
            <a:r>
              <a:rPr lang="en-US" b="1" dirty="0">
                <a:solidFill>
                  <a:schemeClr val="tx2"/>
                </a:solidFill>
              </a:rPr>
              <a:t>Senior Director of Talent Acquisition at </a:t>
            </a:r>
            <a:r>
              <a:rPr lang="en-US" b="1" dirty="0" err="1">
                <a:solidFill>
                  <a:schemeClr val="tx2"/>
                </a:solidFill>
              </a:rPr>
              <a:t>Alorica</a:t>
            </a:r>
            <a:endParaRPr lang="en-US" b="1" dirty="0">
              <a:solidFill>
                <a:schemeClr val="tx2"/>
              </a:solidFill>
            </a:endParaRPr>
          </a:p>
          <a:p>
            <a:pPr marL="380990" indent="-380990">
              <a:buFont typeface="Arial" charset="0"/>
              <a:buChar char="•"/>
            </a:pPr>
            <a:r>
              <a:rPr lang="en-US" b="1" dirty="0">
                <a:solidFill>
                  <a:schemeClr val="tx2"/>
                </a:solidFill>
              </a:rPr>
              <a:t>Southeast Region MAC Rep, Director Emeritus, NCSHRM State Council, Talent Acquisition Expertise Panel</a:t>
            </a:r>
          </a:p>
          <a:p>
            <a:pPr marL="380990" indent="-380990">
              <a:buFont typeface="Arial" charset="0"/>
              <a:buChar char="•"/>
            </a:pPr>
            <a:r>
              <a:rPr lang="en-US" b="1" dirty="0">
                <a:solidFill>
                  <a:schemeClr val="tx2"/>
                </a:solidFill>
              </a:rPr>
              <a:t>Past President for Raleigh-Wake HR Management Association</a:t>
            </a:r>
          </a:p>
          <a:p>
            <a:pPr marL="380990" indent="-380990">
              <a:buFont typeface="Arial" charset="0"/>
              <a:buChar char="•"/>
            </a:pPr>
            <a:r>
              <a:rPr lang="en-US" b="1" dirty="0">
                <a:solidFill>
                  <a:schemeClr val="tx2"/>
                </a:solidFill>
              </a:rPr>
              <a:t>Over 20 years in recruitment (agency and corporate, high volume, executive, technical and professional)</a:t>
            </a:r>
          </a:p>
          <a:p>
            <a:pPr marL="380990" indent="-380990">
              <a:buFont typeface="Arial" charset="0"/>
              <a:buChar char="•"/>
            </a:pPr>
            <a:r>
              <a:rPr lang="en-US" b="1" dirty="0">
                <a:solidFill>
                  <a:schemeClr val="tx2"/>
                </a:solidFill>
              </a:rPr>
              <a:t>Lead diverse teams all over the world (over 50 locations/200 people)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00" y="3059282"/>
            <a:ext cx="2622549" cy="2549884"/>
          </a:xfrm>
          <a:prstGeom prst="rect">
            <a:avLst/>
          </a:prstGeom>
        </p:spPr>
      </p:pic>
    </p:spTree>
    <p:extLst>
      <p:ext uri="{BB962C8B-B14F-4D97-AF65-F5344CB8AC3E}">
        <p14:creationId xmlns:p14="http://schemas.microsoft.com/office/powerpoint/2010/main" val="21771830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042D-F869-48DF-8B02-015ABDA02457}"/>
              </a:ext>
            </a:extLst>
          </p:cNvPr>
          <p:cNvSpPr>
            <a:spLocks noGrp="1"/>
          </p:cNvSpPr>
          <p:nvPr>
            <p:ph type="title"/>
          </p:nvPr>
        </p:nvSpPr>
        <p:spPr/>
        <p:txBody>
          <a:bodyPr/>
          <a:lstStyle/>
          <a:p>
            <a:r>
              <a:rPr lang="en-US" dirty="0"/>
              <a:t>Developing Your D&amp;I Plan</a:t>
            </a:r>
          </a:p>
        </p:txBody>
      </p:sp>
      <p:sp>
        <p:nvSpPr>
          <p:cNvPr id="3" name="Content Placeholder 2">
            <a:extLst>
              <a:ext uri="{FF2B5EF4-FFF2-40B4-BE49-F238E27FC236}">
                <a16:creationId xmlns:a16="http://schemas.microsoft.com/office/drawing/2014/main" id="{73FA5CD1-4F7A-4285-ABDE-111069988901}"/>
              </a:ext>
            </a:extLst>
          </p:cNvPr>
          <p:cNvSpPr>
            <a:spLocks noGrp="1"/>
          </p:cNvSpPr>
          <p:nvPr>
            <p:ph idx="1"/>
          </p:nvPr>
        </p:nvSpPr>
        <p:spPr>
          <a:xfrm>
            <a:off x="1699098" y="1371600"/>
            <a:ext cx="8793804" cy="4795736"/>
          </a:xfrm>
        </p:spPr>
        <p:txBody>
          <a:bodyPr/>
          <a:lstStyle/>
          <a:p>
            <a:pPr marL="342900" indent="-342900">
              <a:buFont typeface="Arial" panose="020B0604020202020204" pitchFamily="34" charset="0"/>
              <a:buChar char="•"/>
            </a:pPr>
            <a:r>
              <a:rPr lang="en-US" sz="3200" b="1" dirty="0"/>
              <a:t>Data</a:t>
            </a:r>
          </a:p>
          <a:p>
            <a:pPr marL="342900" indent="-342900">
              <a:buFont typeface="Arial" panose="020B0604020202020204" pitchFamily="34" charset="0"/>
              <a:buChar char="•"/>
            </a:pPr>
            <a:endParaRPr lang="en-US" sz="3200" b="1" dirty="0"/>
          </a:p>
          <a:p>
            <a:pPr marL="342900" indent="-342900">
              <a:buFont typeface="Arial" panose="020B0604020202020204" pitchFamily="34" charset="0"/>
              <a:buChar char="•"/>
            </a:pPr>
            <a:r>
              <a:rPr lang="en-US" sz="3200" b="1" dirty="0"/>
              <a:t>Strategy</a:t>
            </a:r>
            <a:br>
              <a:rPr lang="en-US" sz="3200" b="1" dirty="0"/>
            </a:br>
            <a:endParaRPr lang="en-US" sz="3200" b="1" dirty="0"/>
          </a:p>
          <a:p>
            <a:pPr marL="342900" indent="-342900">
              <a:buFont typeface="Arial" panose="020B0604020202020204" pitchFamily="34" charset="0"/>
              <a:buChar char="•"/>
            </a:pPr>
            <a:r>
              <a:rPr lang="en-US" sz="3200" b="1" dirty="0"/>
              <a:t>Implementation</a:t>
            </a:r>
            <a:br>
              <a:rPr lang="en-US" sz="3200" b="1" dirty="0"/>
            </a:br>
            <a:endParaRPr lang="en-US" sz="3200" b="1" dirty="0"/>
          </a:p>
          <a:p>
            <a:pPr marL="342900" indent="-342900">
              <a:buFont typeface="Arial" panose="020B0604020202020204" pitchFamily="34" charset="0"/>
              <a:buChar char="•"/>
            </a:pPr>
            <a:r>
              <a:rPr lang="en-US" sz="3200" b="1" dirty="0"/>
              <a:t>Evaluation</a:t>
            </a:r>
          </a:p>
          <a:p>
            <a:endParaRPr lang="en-US" dirty="0"/>
          </a:p>
          <a:p>
            <a:r>
              <a:rPr lang="en-US" sz="1400" dirty="0"/>
              <a:t>from SHRM</a:t>
            </a:r>
          </a:p>
          <a:p>
            <a:r>
              <a:rPr lang="en-US" sz="1400" dirty="0"/>
              <a:t>https://www.shrm.org/resourcesandtools/tools-and-samples/how-to-guides/pages/how-to-develop-a-diversity-and-inclusion-initiative.aspx</a:t>
            </a:r>
          </a:p>
        </p:txBody>
      </p:sp>
    </p:spTree>
    <p:extLst>
      <p:ext uri="{BB962C8B-B14F-4D97-AF65-F5344CB8AC3E}">
        <p14:creationId xmlns:p14="http://schemas.microsoft.com/office/powerpoint/2010/main" val="2243274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9569F99-5888-48A7-A7D3-04DBDB46C049}"/>
              </a:ext>
            </a:extLst>
          </p:cNvPr>
          <p:cNvSpPr/>
          <p:nvPr/>
        </p:nvSpPr>
        <p:spPr>
          <a:xfrm>
            <a:off x="2581768" y="2645246"/>
            <a:ext cx="2108299" cy="2014138"/>
          </a:xfrm>
          <a:custGeom>
            <a:avLst/>
            <a:gdLst>
              <a:gd name="connsiteX0" fmla="*/ 0 w 2108299"/>
              <a:gd name="connsiteY0" fmla="*/ 335696 h 2014138"/>
              <a:gd name="connsiteX1" fmla="*/ 335696 w 2108299"/>
              <a:gd name="connsiteY1" fmla="*/ 0 h 2014138"/>
              <a:gd name="connsiteX2" fmla="*/ 1772603 w 2108299"/>
              <a:gd name="connsiteY2" fmla="*/ 0 h 2014138"/>
              <a:gd name="connsiteX3" fmla="*/ 2108299 w 2108299"/>
              <a:gd name="connsiteY3" fmla="*/ 335696 h 2014138"/>
              <a:gd name="connsiteX4" fmla="*/ 2108299 w 2108299"/>
              <a:gd name="connsiteY4" fmla="*/ 1678442 h 2014138"/>
              <a:gd name="connsiteX5" fmla="*/ 1772603 w 2108299"/>
              <a:gd name="connsiteY5" fmla="*/ 2014138 h 2014138"/>
              <a:gd name="connsiteX6" fmla="*/ 335696 w 2108299"/>
              <a:gd name="connsiteY6" fmla="*/ 2014138 h 2014138"/>
              <a:gd name="connsiteX7" fmla="*/ 0 w 2108299"/>
              <a:gd name="connsiteY7" fmla="*/ 1678442 h 2014138"/>
              <a:gd name="connsiteX8" fmla="*/ 0 w 2108299"/>
              <a:gd name="connsiteY8" fmla="*/ 335696 h 20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8299" h="2014138">
                <a:moveTo>
                  <a:pt x="0" y="335696"/>
                </a:moveTo>
                <a:cubicBezTo>
                  <a:pt x="0" y="150296"/>
                  <a:pt x="150296" y="0"/>
                  <a:pt x="335696" y="0"/>
                </a:cubicBezTo>
                <a:lnTo>
                  <a:pt x="1772603" y="0"/>
                </a:lnTo>
                <a:cubicBezTo>
                  <a:pt x="1958003" y="0"/>
                  <a:pt x="2108299" y="150296"/>
                  <a:pt x="2108299" y="335696"/>
                </a:cubicBezTo>
                <a:lnTo>
                  <a:pt x="2108299" y="1678442"/>
                </a:lnTo>
                <a:cubicBezTo>
                  <a:pt x="2108299" y="1863842"/>
                  <a:pt x="1958003" y="2014138"/>
                  <a:pt x="1772603" y="2014138"/>
                </a:cubicBezTo>
                <a:lnTo>
                  <a:pt x="335696" y="2014138"/>
                </a:lnTo>
                <a:cubicBezTo>
                  <a:pt x="150296" y="2014138"/>
                  <a:pt x="0" y="1863842"/>
                  <a:pt x="0" y="1678442"/>
                </a:cubicBezTo>
                <a:lnTo>
                  <a:pt x="0" y="335696"/>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78332" tIns="178332" rIns="178332" bIns="178332" numCol="1" spcCol="1270" anchor="ctr" anchorCtr="0">
            <a:noAutofit/>
          </a:bodyPr>
          <a:lstStyle/>
          <a:p>
            <a:pPr marL="0" lvl="0" indent="0" algn="ctr" defTabSz="933450" rtl="0">
              <a:lnSpc>
                <a:spcPct val="90000"/>
              </a:lnSpc>
              <a:spcBef>
                <a:spcPct val="0"/>
              </a:spcBef>
              <a:spcAft>
                <a:spcPct val="35000"/>
              </a:spcAft>
              <a:buNone/>
            </a:pPr>
            <a:r>
              <a:rPr lang="en-US" sz="2100" b="0" i="0" kern="1200" baseline="0" dirty="0"/>
              <a:t>Leadership team</a:t>
            </a:r>
            <a:endParaRPr lang="en-US" sz="2100" kern="1200" dirty="0"/>
          </a:p>
        </p:txBody>
      </p:sp>
      <p:sp>
        <p:nvSpPr>
          <p:cNvPr id="10" name="Freeform: Shape 9">
            <a:extLst>
              <a:ext uri="{FF2B5EF4-FFF2-40B4-BE49-F238E27FC236}">
                <a16:creationId xmlns:a16="http://schemas.microsoft.com/office/drawing/2014/main" id="{41C9E20A-AE29-4C9F-90D9-2B276740C665}"/>
              </a:ext>
            </a:extLst>
          </p:cNvPr>
          <p:cNvSpPr/>
          <p:nvPr/>
        </p:nvSpPr>
        <p:spPr>
          <a:xfrm>
            <a:off x="4795482" y="2645246"/>
            <a:ext cx="2108299" cy="2014138"/>
          </a:xfrm>
          <a:custGeom>
            <a:avLst/>
            <a:gdLst>
              <a:gd name="connsiteX0" fmla="*/ 0 w 2108299"/>
              <a:gd name="connsiteY0" fmla="*/ 335696 h 2014138"/>
              <a:gd name="connsiteX1" fmla="*/ 335696 w 2108299"/>
              <a:gd name="connsiteY1" fmla="*/ 0 h 2014138"/>
              <a:gd name="connsiteX2" fmla="*/ 1772603 w 2108299"/>
              <a:gd name="connsiteY2" fmla="*/ 0 h 2014138"/>
              <a:gd name="connsiteX3" fmla="*/ 2108299 w 2108299"/>
              <a:gd name="connsiteY3" fmla="*/ 335696 h 2014138"/>
              <a:gd name="connsiteX4" fmla="*/ 2108299 w 2108299"/>
              <a:gd name="connsiteY4" fmla="*/ 1678442 h 2014138"/>
              <a:gd name="connsiteX5" fmla="*/ 1772603 w 2108299"/>
              <a:gd name="connsiteY5" fmla="*/ 2014138 h 2014138"/>
              <a:gd name="connsiteX6" fmla="*/ 335696 w 2108299"/>
              <a:gd name="connsiteY6" fmla="*/ 2014138 h 2014138"/>
              <a:gd name="connsiteX7" fmla="*/ 0 w 2108299"/>
              <a:gd name="connsiteY7" fmla="*/ 1678442 h 2014138"/>
              <a:gd name="connsiteX8" fmla="*/ 0 w 2108299"/>
              <a:gd name="connsiteY8" fmla="*/ 335696 h 20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8299" h="2014138">
                <a:moveTo>
                  <a:pt x="0" y="335696"/>
                </a:moveTo>
                <a:cubicBezTo>
                  <a:pt x="0" y="150296"/>
                  <a:pt x="150296" y="0"/>
                  <a:pt x="335696" y="0"/>
                </a:cubicBezTo>
                <a:lnTo>
                  <a:pt x="1772603" y="0"/>
                </a:lnTo>
                <a:cubicBezTo>
                  <a:pt x="1958003" y="0"/>
                  <a:pt x="2108299" y="150296"/>
                  <a:pt x="2108299" y="335696"/>
                </a:cubicBezTo>
                <a:lnTo>
                  <a:pt x="2108299" y="1678442"/>
                </a:lnTo>
                <a:cubicBezTo>
                  <a:pt x="2108299" y="1863842"/>
                  <a:pt x="1958003" y="2014138"/>
                  <a:pt x="1772603" y="2014138"/>
                </a:cubicBezTo>
                <a:lnTo>
                  <a:pt x="335696" y="2014138"/>
                </a:lnTo>
                <a:cubicBezTo>
                  <a:pt x="150296" y="2014138"/>
                  <a:pt x="0" y="1863842"/>
                  <a:pt x="0" y="1678442"/>
                </a:cubicBezTo>
                <a:lnTo>
                  <a:pt x="0" y="335696"/>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78332" tIns="178332" rIns="178332" bIns="178332" numCol="1" spcCol="1270" anchor="ctr" anchorCtr="0">
            <a:noAutofit/>
          </a:bodyPr>
          <a:lstStyle/>
          <a:p>
            <a:pPr marL="0" lvl="0" indent="0" algn="ctr" defTabSz="933450" rtl="0">
              <a:lnSpc>
                <a:spcPct val="90000"/>
              </a:lnSpc>
              <a:spcBef>
                <a:spcPct val="0"/>
              </a:spcBef>
              <a:spcAft>
                <a:spcPct val="35000"/>
              </a:spcAft>
              <a:buNone/>
            </a:pPr>
            <a:r>
              <a:rPr lang="en-US" sz="2100" dirty="0"/>
              <a:t>Marketing/</a:t>
            </a:r>
          </a:p>
          <a:p>
            <a:pPr marL="0" lvl="0" indent="0" algn="ctr" defTabSz="933450" rtl="0">
              <a:lnSpc>
                <a:spcPct val="90000"/>
              </a:lnSpc>
              <a:spcBef>
                <a:spcPct val="0"/>
              </a:spcBef>
              <a:spcAft>
                <a:spcPct val="35000"/>
              </a:spcAft>
              <a:buNone/>
            </a:pPr>
            <a:r>
              <a:rPr lang="en-US" sz="2100" kern="1200" dirty="0"/>
              <a:t>Branding</a:t>
            </a:r>
          </a:p>
        </p:txBody>
      </p:sp>
      <p:sp>
        <p:nvSpPr>
          <p:cNvPr id="11" name="Freeform: Shape 10">
            <a:extLst>
              <a:ext uri="{FF2B5EF4-FFF2-40B4-BE49-F238E27FC236}">
                <a16:creationId xmlns:a16="http://schemas.microsoft.com/office/drawing/2014/main" id="{89B890F0-B02A-4C96-8191-900831F69545}"/>
              </a:ext>
            </a:extLst>
          </p:cNvPr>
          <p:cNvSpPr/>
          <p:nvPr/>
        </p:nvSpPr>
        <p:spPr>
          <a:xfrm>
            <a:off x="7009196" y="2645246"/>
            <a:ext cx="2108299" cy="2014138"/>
          </a:xfrm>
          <a:custGeom>
            <a:avLst/>
            <a:gdLst>
              <a:gd name="connsiteX0" fmla="*/ 0 w 2108299"/>
              <a:gd name="connsiteY0" fmla="*/ 335696 h 2014138"/>
              <a:gd name="connsiteX1" fmla="*/ 335696 w 2108299"/>
              <a:gd name="connsiteY1" fmla="*/ 0 h 2014138"/>
              <a:gd name="connsiteX2" fmla="*/ 1772603 w 2108299"/>
              <a:gd name="connsiteY2" fmla="*/ 0 h 2014138"/>
              <a:gd name="connsiteX3" fmla="*/ 2108299 w 2108299"/>
              <a:gd name="connsiteY3" fmla="*/ 335696 h 2014138"/>
              <a:gd name="connsiteX4" fmla="*/ 2108299 w 2108299"/>
              <a:gd name="connsiteY4" fmla="*/ 1678442 h 2014138"/>
              <a:gd name="connsiteX5" fmla="*/ 1772603 w 2108299"/>
              <a:gd name="connsiteY5" fmla="*/ 2014138 h 2014138"/>
              <a:gd name="connsiteX6" fmla="*/ 335696 w 2108299"/>
              <a:gd name="connsiteY6" fmla="*/ 2014138 h 2014138"/>
              <a:gd name="connsiteX7" fmla="*/ 0 w 2108299"/>
              <a:gd name="connsiteY7" fmla="*/ 1678442 h 2014138"/>
              <a:gd name="connsiteX8" fmla="*/ 0 w 2108299"/>
              <a:gd name="connsiteY8" fmla="*/ 335696 h 20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8299" h="2014138">
                <a:moveTo>
                  <a:pt x="0" y="335696"/>
                </a:moveTo>
                <a:cubicBezTo>
                  <a:pt x="0" y="150296"/>
                  <a:pt x="150296" y="0"/>
                  <a:pt x="335696" y="0"/>
                </a:cubicBezTo>
                <a:lnTo>
                  <a:pt x="1772603" y="0"/>
                </a:lnTo>
                <a:cubicBezTo>
                  <a:pt x="1958003" y="0"/>
                  <a:pt x="2108299" y="150296"/>
                  <a:pt x="2108299" y="335696"/>
                </a:cubicBezTo>
                <a:lnTo>
                  <a:pt x="2108299" y="1678442"/>
                </a:lnTo>
                <a:cubicBezTo>
                  <a:pt x="2108299" y="1863842"/>
                  <a:pt x="1958003" y="2014138"/>
                  <a:pt x="1772603" y="2014138"/>
                </a:cubicBezTo>
                <a:lnTo>
                  <a:pt x="335696" y="2014138"/>
                </a:lnTo>
                <a:cubicBezTo>
                  <a:pt x="150296" y="2014138"/>
                  <a:pt x="0" y="1863842"/>
                  <a:pt x="0" y="1678442"/>
                </a:cubicBezTo>
                <a:lnTo>
                  <a:pt x="0" y="335696"/>
                </a:lnTo>
                <a:close/>
              </a:path>
            </a:pathLst>
          </a:custGeom>
          <a:solidFill>
            <a:schemeClr val="accent1"/>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txBody>
          <a:bodyPr spcFirstLastPara="0" vert="horz" wrap="square" lIns="178332" tIns="178332" rIns="178332" bIns="178332" numCol="1" spcCol="1270" anchor="ctr" anchorCtr="0">
            <a:noAutofit/>
          </a:bodyPr>
          <a:lstStyle/>
          <a:p>
            <a:pPr marL="0" lvl="0" indent="0" algn="ctr" defTabSz="933450" rtl="0">
              <a:lnSpc>
                <a:spcPct val="90000"/>
              </a:lnSpc>
              <a:spcBef>
                <a:spcPct val="0"/>
              </a:spcBef>
              <a:spcAft>
                <a:spcPct val="35000"/>
              </a:spcAft>
              <a:buNone/>
            </a:pPr>
            <a:r>
              <a:rPr lang="en-US" sz="2100" dirty="0"/>
              <a:t>Social Media</a:t>
            </a:r>
            <a:endParaRPr lang="en-US" sz="2100" kern="1200" dirty="0"/>
          </a:p>
        </p:txBody>
      </p:sp>
      <p:sp>
        <p:nvSpPr>
          <p:cNvPr id="3" name="Title 2"/>
          <p:cNvSpPr>
            <a:spLocks noGrp="1"/>
          </p:cNvSpPr>
          <p:nvPr>
            <p:ph type="title"/>
          </p:nvPr>
        </p:nvSpPr>
        <p:spPr/>
        <p:txBody>
          <a:bodyPr/>
          <a:lstStyle/>
          <a:p>
            <a:r>
              <a:rPr lang="en-US" dirty="0"/>
              <a:t>How do you do it?</a:t>
            </a:r>
          </a:p>
        </p:txBody>
      </p:sp>
      <p:sp>
        <p:nvSpPr>
          <p:cNvPr id="6" name="Freeform: Shape 5">
            <a:extLst>
              <a:ext uri="{FF2B5EF4-FFF2-40B4-BE49-F238E27FC236}">
                <a16:creationId xmlns:a16="http://schemas.microsoft.com/office/drawing/2014/main" id="{B2BF266F-4AA4-40C3-8047-7F4D4833223C}"/>
              </a:ext>
            </a:extLst>
          </p:cNvPr>
          <p:cNvSpPr/>
          <p:nvPr/>
        </p:nvSpPr>
        <p:spPr>
          <a:xfrm>
            <a:off x="9222910" y="2645246"/>
            <a:ext cx="2108299" cy="2014138"/>
          </a:xfrm>
          <a:custGeom>
            <a:avLst/>
            <a:gdLst>
              <a:gd name="connsiteX0" fmla="*/ 0 w 2108299"/>
              <a:gd name="connsiteY0" fmla="*/ 335696 h 2014138"/>
              <a:gd name="connsiteX1" fmla="*/ 335696 w 2108299"/>
              <a:gd name="connsiteY1" fmla="*/ 0 h 2014138"/>
              <a:gd name="connsiteX2" fmla="*/ 1772603 w 2108299"/>
              <a:gd name="connsiteY2" fmla="*/ 0 h 2014138"/>
              <a:gd name="connsiteX3" fmla="*/ 2108299 w 2108299"/>
              <a:gd name="connsiteY3" fmla="*/ 335696 h 2014138"/>
              <a:gd name="connsiteX4" fmla="*/ 2108299 w 2108299"/>
              <a:gd name="connsiteY4" fmla="*/ 1678442 h 2014138"/>
              <a:gd name="connsiteX5" fmla="*/ 1772603 w 2108299"/>
              <a:gd name="connsiteY5" fmla="*/ 2014138 h 2014138"/>
              <a:gd name="connsiteX6" fmla="*/ 335696 w 2108299"/>
              <a:gd name="connsiteY6" fmla="*/ 2014138 h 2014138"/>
              <a:gd name="connsiteX7" fmla="*/ 0 w 2108299"/>
              <a:gd name="connsiteY7" fmla="*/ 1678442 h 2014138"/>
              <a:gd name="connsiteX8" fmla="*/ 0 w 2108299"/>
              <a:gd name="connsiteY8" fmla="*/ 335696 h 20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8299" h="2014138">
                <a:moveTo>
                  <a:pt x="0" y="335696"/>
                </a:moveTo>
                <a:cubicBezTo>
                  <a:pt x="0" y="150296"/>
                  <a:pt x="150296" y="0"/>
                  <a:pt x="335696" y="0"/>
                </a:cubicBezTo>
                <a:lnTo>
                  <a:pt x="1772603" y="0"/>
                </a:lnTo>
                <a:cubicBezTo>
                  <a:pt x="1958003" y="0"/>
                  <a:pt x="2108299" y="150296"/>
                  <a:pt x="2108299" y="335696"/>
                </a:cubicBezTo>
                <a:lnTo>
                  <a:pt x="2108299" y="1678442"/>
                </a:lnTo>
                <a:cubicBezTo>
                  <a:pt x="2108299" y="1863842"/>
                  <a:pt x="1958003" y="2014138"/>
                  <a:pt x="1772603" y="2014138"/>
                </a:cubicBezTo>
                <a:lnTo>
                  <a:pt x="335696" y="2014138"/>
                </a:lnTo>
                <a:cubicBezTo>
                  <a:pt x="150296" y="2014138"/>
                  <a:pt x="0" y="1863842"/>
                  <a:pt x="0" y="1678442"/>
                </a:cubicBezTo>
                <a:lnTo>
                  <a:pt x="0" y="335696"/>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78332" tIns="178332" rIns="178332" bIns="178332" numCol="1" spcCol="1270" anchor="ctr" anchorCtr="0">
            <a:noAutofit/>
          </a:bodyPr>
          <a:lstStyle/>
          <a:p>
            <a:pPr marL="0" lvl="0" indent="0" algn="ctr" defTabSz="933450" rtl="0">
              <a:lnSpc>
                <a:spcPct val="90000"/>
              </a:lnSpc>
              <a:spcBef>
                <a:spcPct val="0"/>
              </a:spcBef>
              <a:spcAft>
                <a:spcPct val="35000"/>
              </a:spcAft>
              <a:buNone/>
            </a:pPr>
            <a:r>
              <a:rPr lang="en-US" sz="2100" b="0" i="0" kern="1200" baseline="0" dirty="0"/>
              <a:t>Community Partnerships</a:t>
            </a:r>
            <a:endParaRPr lang="en-US" sz="2100" kern="1200" dirty="0"/>
          </a:p>
        </p:txBody>
      </p:sp>
      <p:sp>
        <p:nvSpPr>
          <p:cNvPr id="7" name="Freeform: Shape 6">
            <a:extLst>
              <a:ext uri="{FF2B5EF4-FFF2-40B4-BE49-F238E27FC236}">
                <a16:creationId xmlns:a16="http://schemas.microsoft.com/office/drawing/2014/main" id="{245F8F01-AC2E-4F3D-8AAD-1018E8BCC7D1}"/>
              </a:ext>
            </a:extLst>
          </p:cNvPr>
          <p:cNvSpPr/>
          <p:nvPr/>
        </p:nvSpPr>
        <p:spPr>
          <a:xfrm>
            <a:off x="368054" y="2645246"/>
            <a:ext cx="2108299" cy="2014138"/>
          </a:xfrm>
          <a:custGeom>
            <a:avLst/>
            <a:gdLst>
              <a:gd name="connsiteX0" fmla="*/ 0 w 2108299"/>
              <a:gd name="connsiteY0" fmla="*/ 335696 h 2014138"/>
              <a:gd name="connsiteX1" fmla="*/ 335696 w 2108299"/>
              <a:gd name="connsiteY1" fmla="*/ 0 h 2014138"/>
              <a:gd name="connsiteX2" fmla="*/ 1772603 w 2108299"/>
              <a:gd name="connsiteY2" fmla="*/ 0 h 2014138"/>
              <a:gd name="connsiteX3" fmla="*/ 2108299 w 2108299"/>
              <a:gd name="connsiteY3" fmla="*/ 335696 h 2014138"/>
              <a:gd name="connsiteX4" fmla="*/ 2108299 w 2108299"/>
              <a:gd name="connsiteY4" fmla="*/ 1678442 h 2014138"/>
              <a:gd name="connsiteX5" fmla="*/ 1772603 w 2108299"/>
              <a:gd name="connsiteY5" fmla="*/ 2014138 h 2014138"/>
              <a:gd name="connsiteX6" fmla="*/ 335696 w 2108299"/>
              <a:gd name="connsiteY6" fmla="*/ 2014138 h 2014138"/>
              <a:gd name="connsiteX7" fmla="*/ 0 w 2108299"/>
              <a:gd name="connsiteY7" fmla="*/ 1678442 h 2014138"/>
              <a:gd name="connsiteX8" fmla="*/ 0 w 2108299"/>
              <a:gd name="connsiteY8" fmla="*/ 335696 h 20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8299" h="2014138">
                <a:moveTo>
                  <a:pt x="0" y="335696"/>
                </a:moveTo>
                <a:cubicBezTo>
                  <a:pt x="0" y="150296"/>
                  <a:pt x="150296" y="0"/>
                  <a:pt x="335696" y="0"/>
                </a:cubicBezTo>
                <a:lnTo>
                  <a:pt x="1772603" y="0"/>
                </a:lnTo>
                <a:cubicBezTo>
                  <a:pt x="1958003" y="0"/>
                  <a:pt x="2108299" y="150296"/>
                  <a:pt x="2108299" y="335696"/>
                </a:cubicBezTo>
                <a:lnTo>
                  <a:pt x="2108299" y="1678442"/>
                </a:lnTo>
                <a:cubicBezTo>
                  <a:pt x="2108299" y="1863842"/>
                  <a:pt x="1958003" y="2014138"/>
                  <a:pt x="1772603" y="2014138"/>
                </a:cubicBezTo>
                <a:lnTo>
                  <a:pt x="335696" y="2014138"/>
                </a:lnTo>
                <a:cubicBezTo>
                  <a:pt x="150296" y="2014138"/>
                  <a:pt x="0" y="1863842"/>
                  <a:pt x="0" y="1678442"/>
                </a:cubicBezTo>
                <a:lnTo>
                  <a:pt x="0" y="335696"/>
                </a:lnTo>
                <a:close/>
              </a:path>
            </a:pathLst>
          </a:custGeom>
          <a:solidFill>
            <a:schemeClr val="accent1"/>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txBody>
          <a:bodyPr spcFirstLastPara="0" vert="horz" wrap="square" lIns="178332" tIns="178332" rIns="178332" bIns="178332" numCol="1" spcCol="1270" anchor="ctr" anchorCtr="0">
            <a:noAutofit/>
          </a:bodyPr>
          <a:lstStyle/>
          <a:p>
            <a:pPr marL="0" lvl="0" indent="0" algn="ctr" defTabSz="933450" rtl="0">
              <a:lnSpc>
                <a:spcPct val="90000"/>
              </a:lnSpc>
              <a:spcBef>
                <a:spcPct val="0"/>
              </a:spcBef>
              <a:spcAft>
                <a:spcPct val="35000"/>
              </a:spcAft>
              <a:buNone/>
            </a:pPr>
            <a:r>
              <a:rPr lang="en-US" sz="2100" dirty="0"/>
              <a:t>Mentorship/  Development</a:t>
            </a:r>
            <a:endParaRPr lang="en-US" sz="2100" kern="1200" dirty="0"/>
          </a:p>
        </p:txBody>
      </p:sp>
      <p:sp>
        <p:nvSpPr>
          <p:cNvPr id="8" name="Freeform: Shape 7">
            <a:extLst>
              <a:ext uri="{FF2B5EF4-FFF2-40B4-BE49-F238E27FC236}">
                <a16:creationId xmlns:a16="http://schemas.microsoft.com/office/drawing/2014/main" id="{6E5CC95A-B072-4BAE-844E-843BB3D60921}"/>
              </a:ext>
            </a:extLst>
          </p:cNvPr>
          <p:cNvSpPr/>
          <p:nvPr/>
        </p:nvSpPr>
        <p:spPr>
          <a:xfrm>
            <a:off x="368054" y="399220"/>
            <a:ext cx="2108299" cy="2014138"/>
          </a:xfrm>
          <a:custGeom>
            <a:avLst/>
            <a:gdLst>
              <a:gd name="connsiteX0" fmla="*/ 0 w 2108299"/>
              <a:gd name="connsiteY0" fmla="*/ 335696 h 2014138"/>
              <a:gd name="connsiteX1" fmla="*/ 335696 w 2108299"/>
              <a:gd name="connsiteY1" fmla="*/ 0 h 2014138"/>
              <a:gd name="connsiteX2" fmla="*/ 1772603 w 2108299"/>
              <a:gd name="connsiteY2" fmla="*/ 0 h 2014138"/>
              <a:gd name="connsiteX3" fmla="*/ 2108299 w 2108299"/>
              <a:gd name="connsiteY3" fmla="*/ 335696 h 2014138"/>
              <a:gd name="connsiteX4" fmla="*/ 2108299 w 2108299"/>
              <a:gd name="connsiteY4" fmla="*/ 1678442 h 2014138"/>
              <a:gd name="connsiteX5" fmla="*/ 1772603 w 2108299"/>
              <a:gd name="connsiteY5" fmla="*/ 2014138 h 2014138"/>
              <a:gd name="connsiteX6" fmla="*/ 335696 w 2108299"/>
              <a:gd name="connsiteY6" fmla="*/ 2014138 h 2014138"/>
              <a:gd name="connsiteX7" fmla="*/ 0 w 2108299"/>
              <a:gd name="connsiteY7" fmla="*/ 1678442 h 2014138"/>
              <a:gd name="connsiteX8" fmla="*/ 0 w 2108299"/>
              <a:gd name="connsiteY8" fmla="*/ 335696 h 20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8299" h="2014138">
                <a:moveTo>
                  <a:pt x="0" y="335696"/>
                </a:moveTo>
                <a:cubicBezTo>
                  <a:pt x="0" y="150296"/>
                  <a:pt x="150296" y="0"/>
                  <a:pt x="335696" y="0"/>
                </a:cubicBezTo>
                <a:lnTo>
                  <a:pt x="1772603" y="0"/>
                </a:lnTo>
                <a:cubicBezTo>
                  <a:pt x="1958003" y="0"/>
                  <a:pt x="2108299" y="150296"/>
                  <a:pt x="2108299" y="335696"/>
                </a:cubicBezTo>
                <a:lnTo>
                  <a:pt x="2108299" y="1678442"/>
                </a:lnTo>
                <a:cubicBezTo>
                  <a:pt x="2108299" y="1863842"/>
                  <a:pt x="1958003" y="2014138"/>
                  <a:pt x="1772603" y="2014138"/>
                </a:cubicBezTo>
                <a:lnTo>
                  <a:pt x="335696" y="2014138"/>
                </a:lnTo>
                <a:cubicBezTo>
                  <a:pt x="150296" y="2014138"/>
                  <a:pt x="0" y="1863842"/>
                  <a:pt x="0" y="1678442"/>
                </a:cubicBezTo>
                <a:lnTo>
                  <a:pt x="0" y="335696"/>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78332" tIns="178332" rIns="178332" bIns="178332" numCol="1" spcCol="1270" anchor="ctr" anchorCtr="0">
            <a:noAutofit/>
          </a:bodyPr>
          <a:lstStyle/>
          <a:p>
            <a:pPr marL="0" lvl="0" indent="0" algn="ctr" defTabSz="933450" rtl="0">
              <a:lnSpc>
                <a:spcPct val="90000"/>
              </a:lnSpc>
              <a:spcBef>
                <a:spcPct val="0"/>
              </a:spcBef>
              <a:spcAft>
                <a:spcPct val="35000"/>
              </a:spcAft>
              <a:buNone/>
            </a:pPr>
            <a:r>
              <a:rPr lang="en-US" sz="2100" dirty="0"/>
              <a:t>Diversity Strategy in Recruitment</a:t>
            </a:r>
            <a:endParaRPr lang="en-US" sz="2100" kern="1200" dirty="0"/>
          </a:p>
        </p:txBody>
      </p:sp>
      <p:sp>
        <p:nvSpPr>
          <p:cNvPr id="12" name="Freeform: Shape 11">
            <a:extLst>
              <a:ext uri="{FF2B5EF4-FFF2-40B4-BE49-F238E27FC236}">
                <a16:creationId xmlns:a16="http://schemas.microsoft.com/office/drawing/2014/main" id="{A59F09D2-FC80-4E82-B3B1-CE0ECFDEB927}"/>
              </a:ext>
            </a:extLst>
          </p:cNvPr>
          <p:cNvSpPr/>
          <p:nvPr/>
        </p:nvSpPr>
        <p:spPr>
          <a:xfrm>
            <a:off x="9222909" y="399220"/>
            <a:ext cx="2108299" cy="2014138"/>
          </a:xfrm>
          <a:custGeom>
            <a:avLst/>
            <a:gdLst>
              <a:gd name="connsiteX0" fmla="*/ 0 w 2108299"/>
              <a:gd name="connsiteY0" fmla="*/ 335696 h 2014138"/>
              <a:gd name="connsiteX1" fmla="*/ 335696 w 2108299"/>
              <a:gd name="connsiteY1" fmla="*/ 0 h 2014138"/>
              <a:gd name="connsiteX2" fmla="*/ 1772603 w 2108299"/>
              <a:gd name="connsiteY2" fmla="*/ 0 h 2014138"/>
              <a:gd name="connsiteX3" fmla="*/ 2108299 w 2108299"/>
              <a:gd name="connsiteY3" fmla="*/ 335696 h 2014138"/>
              <a:gd name="connsiteX4" fmla="*/ 2108299 w 2108299"/>
              <a:gd name="connsiteY4" fmla="*/ 1678442 h 2014138"/>
              <a:gd name="connsiteX5" fmla="*/ 1772603 w 2108299"/>
              <a:gd name="connsiteY5" fmla="*/ 2014138 h 2014138"/>
              <a:gd name="connsiteX6" fmla="*/ 335696 w 2108299"/>
              <a:gd name="connsiteY6" fmla="*/ 2014138 h 2014138"/>
              <a:gd name="connsiteX7" fmla="*/ 0 w 2108299"/>
              <a:gd name="connsiteY7" fmla="*/ 1678442 h 2014138"/>
              <a:gd name="connsiteX8" fmla="*/ 0 w 2108299"/>
              <a:gd name="connsiteY8" fmla="*/ 335696 h 20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8299" h="2014138">
                <a:moveTo>
                  <a:pt x="0" y="335696"/>
                </a:moveTo>
                <a:cubicBezTo>
                  <a:pt x="0" y="150296"/>
                  <a:pt x="150296" y="0"/>
                  <a:pt x="335696" y="0"/>
                </a:cubicBezTo>
                <a:lnTo>
                  <a:pt x="1772603" y="0"/>
                </a:lnTo>
                <a:cubicBezTo>
                  <a:pt x="1958003" y="0"/>
                  <a:pt x="2108299" y="150296"/>
                  <a:pt x="2108299" y="335696"/>
                </a:cubicBezTo>
                <a:lnTo>
                  <a:pt x="2108299" y="1678442"/>
                </a:lnTo>
                <a:cubicBezTo>
                  <a:pt x="2108299" y="1863842"/>
                  <a:pt x="1958003" y="2014138"/>
                  <a:pt x="1772603" y="2014138"/>
                </a:cubicBezTo>
                <a:lnTo>
                  <a:pt x="335696" y="2014138"/>
                </a:lnTo>
                <a:cubicBezTo>
                  <a:pt x="150296" y="2014138"/>
                  <a:pt x="0" y="1863842"/>
                  <a:pt x="0" y="1678442"/>
                </a:cubicBezTo>
                <a:lnTo>
                  <a:pt x="0" y="335696"/>
                </a:lnTo>
                <a:close/>
              </a:path>
            </a:pathLst>
          </a:custGeom>
          <a:solidFill>
            <a:schemeClr val="accent1"/>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txBody>
          <a:bodyPr spcFirstLastPara="0" vert="horz" wrap="square" lIns="178332" tIns="178332" rIns="178332" bIns="178332" numCol="1" spcCol="1270" anchor="ctr" anchorCtr="0">
            <a:noAutofit/>
          </a:bodyPr>
          <a:lstStyle/>
          <a:p>
            <a:pPr marL="0" lvl="0" indent="0" algn="ctr" defTabSz="933450" rtl="0">
              <a:lnSpc>
                <a:spcPct val="90000"/>
              </a:lnSpc>
              <a:spcBef>
                <a:spcPct val="0"/>
              </a:spcBef>
              <a:spcAft>
                <a:spcPct val="35000"/>
              </a:spcAft>
              <a:buNone/>
            </a:pPr>
            <a:r>
              <a:rPr lang="en-US" sz="2100" kern="1200" dirty="0"/>
              <a:t>Bias in Screening</a:t>
            </a:r>
          </a:p>
        </p:txBody>
      </p:sp>
      <p:sp>
        <p:nvSpPr>
          <p:cNvPr id="2" name="TextBox 1">
            <a:extLst>
              <a:ext uri="{FF2B5EF4-FFF2-40B4-BE49-F238E27FC236}">
                <a16:creationId xmlns:a16="http://schemas.microsoft.com/office/drawing/2014/main" id="{80A9F3C8-1C35-48E0-AF9A-9A504DF7BA48}"/>
              </a:ext>
            </a:extLst>
          </p:cNvPr>
          <p:cNvSpPr txBox="1"/>
          <p:nvPr/>
        </p:nvSpPr>
        <p:spPr>
          <a:xfrm>
            <a:off x="6475750" y="5567484"/>
            <a:ext cx="6145968" cy="646331"/>
          </a:xfrm>
          <a:prstGeom prst="rect">
            <a:avLst/>
          </a:prstGeom>
          <a:noFill/>
        </p:spPr>
        <p:txBody>
          <a:bodyPr wrap="square" rtlCol="0">
            <a:spAutoFit/>
          </a:bodyPr>
          <a:lstStyle/>
          <a:p>
            <a:r>
              <a:rPr lang="en-US" dirty="0"/>
              <a:t>Great article on SHRM website (Feb 24, </a:t>
            </a:r>
            <a:r>
              <a:rPr lang="en-US" u="sng" dirty="0"/>
              <a:t>5 Steps to Improve Diversity Recruiting, </a:t>
            </a:r>
            <a:r>
              <a:rPr lang="en-US" dirty="0"/>
              <a:t>Pamela Babcock</a:t>
            </a:r>
          </a:p>
        </p:txBody>
      </p:sp>
      <p:sp>
        <p:nvSpPr>
          <p:cNvPr id="14" name="Freeform: Shape 13">
            <a:extLst>
              <a:ext uri="{FF2B5EF4-FFF2-40B4-BE49-F238E27FC236}">
                <a16:creationId xmlns:a16="http://schemas.microsoft.com/office/drawing/2014/main" id="{DE156DE4-BC72-4A63-91BC-6EE3A7C0CFD8}"/>
              </a:ext>
            </a:extLst>
          </p:cNvPr>
          <p:cNvSpPr/>
          <p:nvPr/>
        </p:nvSpPr>
        <p:spPr>
          <a:xfrm>
            <a:off x="3523817" y="4843862"/>
            <a:ext cx="2108299" cy="2014138"/>
          </a:xfrm>
          <a:custGeom>
            <a:avLst/>
            <a:gdLst>
              <a:gd name="connsiteX0" fmla="*/ 0 w 2108299"/>
              <a:gd name="connsiteY0" fmla="*/ 335696 h 2014138"/>
              <a:gd name="connsiteX1" fmla="*/ 335696 w 2108299"/>
              <a:gd name="connsiteY1" fmla="*/ 0 h 2014138"/>
              <a:gd name="connsiteX2" fmla="*/ 1772603 w 2108299"/>
              <a:gd name="connsiteY2" fmla="*/ 0 h 2014138"/>
              <a:gd name="connsiteX3" fmla="*/ 2108299 w 2108299"/>
              <a:gd name="connsiteY3" fmla="*/ 335696 h 2014138"/>
              <a:gd name="connsiteX4" fmla="*/ 2108299 w 2108299"/>
              <a:gd name="connsiteY4" fmla="*/ 1678442 h 2014138"/>
              <a:gd name="connsiteX5" fmla="*/ 1772603 w 2108299"/>
              <a:gd name="connsiteY5" fmla="*/ 2014138 h 2014138"/>
              <a:gd name="connsiteX6" fmla="*/ 335696 w 2108299"/>
              <a:gd name="connsiteY6" fmla="*/ 2014138 h 2014138"/>
              <a:gd name="connsiteX7" fmla="*/ 0 w 2108299"/>
              <a:gd name="connsiteY7" fmla="*/ 1678442 h 2014138"/>
              <a:gd name="connsiteX8" fmla="*/ 0 w 2108299"/>
              <a:gd name="connsiteY8" fmla="*/ 335696 h 20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8299" h="2014138">
                <a:moveTo>
                  <a:pt x="0" y="335696"/>
                </a:moveTo>
                <a:cubicBezTo>
                  <a:pt x="0" y="150296"/>
                  <a:pt x="150296" y="0"/>
                  <a:pt x="335696" y="0"/>
                </a:cubicBezTo>
                <a:lnTo>
                  <a:pt x="1772603" y="0"/>
                </a:lnTo>
                <a:cubicBezTo>
                  <a:pt x="1958003" y="0"/>
                  <a:pt x="2108299" y="150296"/>
                  <a:pt x="2108299" y="335696"/>
                </a:cubicBezTo>
                <a:lnTo>
                  <a:pt x="2108299" y="1678442"/>
                </a:lnTo>
                <a:cubicBezTo>
                  <a:pt x="2108299" y="1863842"/>
                  <a:pt x="1958003" y="2014138"/>
                  <a:pt x="1772603" y="2014138"/>
                </a:cubicBezTo>
                <a:lnTo>
                  <a:pt x="335696" y="2014138"/>
                </a:lnTo>
                <a:cubicBezTo>
                  <a:pt x="150296" y="2014138"/>
                  <a:pt x="0" y="1863842"/>
                  <a:pt x="0" y="1678442"/>
                </a:cubicBezTo>
                <a:lnTo>
                  <a:pt x="0" y="335696"/>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78332" tIns="178332" rIns="178332" bIns="178332" numCol="1" spcCol="1270" anchor="ctr" anchorCtr="0">
            <a:noAutofit/>
          </a:bodyPr>
          <a:lstStyle/>
          <a:p>
            <a:pPr marL="0" lvl="0" indent="0" algn="ctr" defTabSz="933450" rtl="0">
              <a:lnSpc>
                <a:spcPct val="90000"/>
              </a:lnSpc>
              <a:spcBef>
                <a:spcPct val="0"/>
              </a:spcBef>
              <a:spcAft>
                <a:spcPct val="35000"/>
              </a:spcAft>
              <a:buNone/>
            </a:pPr>
            <a:r>
              <a:rPr lang="en-US" sz="2100" dirty="0"/>
              <a:t>Watch Referrals</a:t>
            </a:r>
            <a:endParaRPr lang="en-US" sz="2100" kern="1200" dirty="0"/>
          </a:p>
        </p:txBody>
      </p:sp>
    </p:spTree>
    <p:extLst>
      <p:ext uri="{BB962C8B-B14F-4D97-AF65-F5344CB8AC3E}">
        <p14:creationId xmlns:p14="http://schemas.microsoft.com/office/powerpoint/2010/main" val="358765145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Inclusion and Diversity</a:t>
            </a:r>
          </a:p>
        </p:txBody>
      </p:sp>
      <p:pic>
        <p:nvPicPr>
          <p:cNvPr id="3074" name="Picture 2" descr="Image result for chicken or the egg meme">
            <a:extLst>
              <a:ext uri="{FF2B5EF4-FFF2-40B4-BE49-F238E27FC236}">
                <a16:creationId xmlns:a16="http://schemas.microsoft.com/office/drawing/2014/main" id="{E1CB359B-CC67-4641-BC46-6C8F2606C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565" y="1419106"/>
            <a:ext cx="7732372" cy="397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30397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C1DC5-FB8D-430F-9807-61414DFF1C54}"/>
              </a:ext>
            </a:extLst>
          </p:cNvPr>
          <p:cNvSpPr>
            <a:spLocks noGrp="1"/>
          </p:cNvSpPr>
          <p:nvPr>
            <p:ph type="title"/>
          </p:nvPr>
        </p:nvSpPr>
        <p:spPr/>
        <p:txBody>
          <a:bodyPr/>
          <a:lstStyle/>
          <a:p>
            <a:r>
              <a:rPr lang="en-US" dirty="0"/>
              <a:t>Bottom Line</a:t>
            </a:r>
          </a:p>
        </p:txBody>
      </p:sp>
      <p:sp>
        <p:nvSpPr>
          <p:cNvPr id="39" name="Shape 7199">
            <a:extLst>
              <a:ext uri="{FF2B5EF4-FFF2-40B4-BE49-F238E27FC236}">
                <a16:creationId xmlns:a16="http://schemas.microsoft.com/office/drawing/2014/main" id="{4C9F57B0-E121-4953-B74E-05DEFFFF65FC}"/>
              </a:ext>
            </a:extLst>
          </p:cNvPr>
          <p:cNvSpPr/>
          <p:nvPr/>
        </p:nvSpPr>
        <p:spPr>
          <a:xfrm rot="10800000">
            <a:off x="8916349" y="2814427"/>
            <a:ext cx="2365419" cy="11827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297" y="21600"/>
                </a:lnTo>
                <a:cubicBezTo>
                  <a:pt x="18297" y="13319"/>
                  <a:pt x="14941" y="6606"/>
                  <a:pt x="10800" y="6606"/>
                </a:cubicBezTo>
                <a:cubicBezTo>
                  <a:pt x="6659" y="6606"/>
                  <a:pt x="3303" y="13319"/>
                  <a:pt x="3303" y="21600"/>
                </a:cubicBezTo>
                <a:close/>
              </a:path>
            </a:pathLst>
          </a:custGeom>
          <a:solidFill>
            <a:schemeClr val="accent4"/>
          </a:solidFill>
          <a:ln w="12700">
            <a:miter lim="400000"/>
          </a:ln>
        </p:spPr>
        <p:txBody>
          <a:bodyPr lIns="65023" tIns="65023" rIns="65023" bIns="65023" anchor="ctr"/>
          <a:lstStyle/>
          <a:p>
            <a:pPr algn="ctr" defTabSz="1031600" hangingPunct="0">
              <a:defRPr sz="3400">
                <a:solidFill>
                  <a:srgbClr val="FFFFFF"/>
                </a:solidFill>
              </a:defRPr>
            </a:pPr>
            <a:endParaRPr sz="3400" kern="0">
              <a:solidFill>
                <a:srgbClr val="FFFFFF"/>
              </a:solidFill>
              <a:latin typeface="+mj-lt"/>
              <a:sym typeface="Roboto Condensed"/>
            </a:endParaRPr>
          </a:p>
        </p:txBody>
      </p:sp>
      <p:sp>
        <p:nvSpPr>
          <p:cNvPr id="40" name="Shape 7200">
            <a:extLst>
              <a:ext uri="{FF2B5EF4-FFF2-40B4-BE49-F238E27FC236}">
                <a16:creationId xmlns:a16="http://schemas.microsoft.com/office/drawing/2014/main" id="{26FC3474-3084-4E49-90CE-2F87F3DE9E82}"/>
              </a:ext>
            </a:extLst>
          </p:cNvPr>
          <p:cNvSpPr/>
          <p:nvPr/>
        </p:nvSpPr>
        <p:spPr>
          <a:xfrm>
            <a:off x="6915833" y="1634795"/>
            <a:ext cx="2365419" cy="11827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297" y="21600"/>
                </a:lnTo>
                <a:cubicBezTo>
                  <a:pt x="18297" y="13319"/>
                  <a:pt x="14941" y="6606"/>
                  <a:pt x="10800" y="6606"/>
                </a:cubicBezTo>
                <a:cubicBezTo>
                  <a:pt x="6659" y="6606"/>
                  <a:pt x="3303" y="13319"/>
                  <a:pt x="3303" y="21600"/>
                </a:cubicBezTo>
                <a:close/>
              </a:path>
            </a:pathLst>
          </a:custGeom>
          <a:solidFill>
            <a:schemeClr val="accent3"/>
          </a:solidFill>
          <a:ln w="12700">
            <a:miter lim="400000"/>
          </a:ln>
        </p:spPr>
        <p:txBody>
          <a:bodyPr lIns="65023" tIns="65023" rIns="65023" bIns="65023" anchor="ctr"/>
          <a:lstStyle/>
          <a:p>
            <a:pPr algn="ctr" defTabSz="1031600" hangingPunct="0">
              <a:defRPr sz="3400">
                <a:solidFill>
                  <a:srgbClr val="FFFFFF"/>
                </a:solidFill>
              </a:defRPr>
            </a:pPr>
            <a:endParaRPr sz="3400" kern="0">
              <a:solidFill>
                <a:srgbClr val="FFFFFF"/>
              </a:solidFill>
              <a:latin typeface="+mj-lt"/>
              <a:sym typeface="Roboto Condensed"/>
            </a:endParaRPr>
          </a:p>
        </p:txBody>
      </p:sp>
      <p:sp>
        <p:nvSpPr>
          <p:cNvPr id="41" name="Shape 7201">
            <a:extLst>
              <a:ext uri="{FF2B5EF4-FFF2-40B4-BE49-F238E27FC236}">
                <a16:creationId xmlns:a16="http://schemas.microsoft.com/office/drawing/2014/main" id="{EB633A10-E7AF-4F35-B6A2-2337EC4BFCC4}"/>
              </a:ext>
            </a:extLst>
          </p:cNvPr>
          <p:cNvSpPr/>
          <p:nvPr/>
        </p:nvSpPr>
        <p:spPr>
          <a:xfrm rot="10800000">
            <a:off x="4913240" y="2814427"/>
            <a:ext cx="2365419" cy="11827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297" y="21600"/>
                </a:lnTo>
                <a:cubicBezTo>
                  <a:pt x="18297" y="13319"/>
                  <a:pt x="14941" y="6606"/>
                  <a:pt x="10800" y="6606"/>
                </a:cubicBezTo>
                <a:cubicBezTo>
                  <a:pt x="6659" y="6606"/>
                  <a:pt x="3303" y="13319"/>
                  <a:pt x="3303" y="21600"/>
                </a:cubicBezTo>
                <a:close/>
              </a:path>
            </a:pathLst>
          </a:custGeom>
          <a:solidFill>
            <a:schemeClr val="accent6"/>
          </a:solidFill>
          <a:ln w="12700">
            <a:miter lim="400000"/>
          </a:ln>
        </p:spPr>
        <p:txBody>
          <a:bodyPr lIns="65023" tIns="65023" rIns="65023" bIns="65023" anchor="ctr"/>
          <a:lstStyle/>
          <a:p>
            <a:pPr algn="ctr" defTabSz="1031600" hangingPunct="0">
              <a:defRPr sz="3400">
                <a:solidFill>
                  <a:srgbClr val="FFFFFF"/>
                </a:solidFill>
              </a:defRPr>
            </a:pPr>
            <a:endParaRPr sz="3400" kern="0">
              <a:solidFill>
                <a:srgbClr val="FFFFFF"/>
              </a:solidFill>
              <a:latin typeface="+mj-lt"/>
              <a:sym typeface="Roboto Condensed"/>
            </a:endParaRPr>
          </a:p>
        </p:txBody>
      </p:sp>
      <p:sp>
        <p:nvSpPr>
          <p:cNvPr id="42" name="Shape 7202">
            <a:extLst>
              <a:ext uri="{FF2B5EF4-FFF2-40B4-BE49-F238E27FC236}">
                <a16:creationId xmlns:a16="http://schemas.microsoft.com/office/drawing/2014/main" id="{90F7FFF4-707C-448D-868D-9194DB079722}"/>
              </a:ext>
            </a:extLst>
          </p:cNvPr>
          <p:cNvSpPr/>
          <p:nvPr/>
        </p:nvSpPr>
        <p:spPr>
          <a:xfrm>
            <a:off x="2912721" y="1634795"/>
            <a:ext cx="2365419" cy="11827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297" y="21600"/>
                </a:lnTo>
                <a:cubicBezTo>
                  <a:pt x="18297" y="13319"/>
                  <a:pt x="14941" y="6606"/>
                  <a:pt x="10800" y="6606"/>
                </a:cubicBezTo>
                <a:cubicBezTo>
                  <a:pt x="6659" y="6606"/>
                  <a:pt x="3303" y="13319"/>
                  <a:pt x="3303" y="21600"/>
                </a:cubicBezTo>
                <a:close/>
              </a:path>
            </a:pathLst>
          </a:custGeom>
          <a:solidFill>
            <a:schemeClr val="accent1"/>
          </a:solidFill>
          <a:ln w="12700">
            <a:miter lim="400000"/>
          </a:ln>
        </p:spPr>
        <p:txBody>
          <a:bodyPr lIns="65023" tIns="65023" rIns="65023" bIns="65023" anchor="ctr"/>
          <a:lstStyle/>
          <a:p>
            <a:pPr algn="ctr" defTabSz="1031600" hangingPunct="0">
              <a:defRPr sz="3400">
                <a:solidFill>
                  <a:srgbClr val="FFFFFF"/>
                </a:solidFill>
              </a:defRPr>
            </a:pPr>
            <a:endParaRPr sz="3400" kern="0">
              <a:solidFill>
                <a:srgbClr val="FFFFFF"/>
              </a:solidFill>
              <a:latin typeface="+mj-lt"/>
              <a:sym typeface="Roboto Condensed"/>
            </a:endParaRPr>
          </a:p>
        </p:txBody>
      </p:sp>
      <p:sp>
        <p:nvSpPr>
          <p:cNvPr id="43" name="Shape 7203">
            <a:extLst>
              <a:ext uri="{FF2B5EF4-FFF2-40B4-BE49-F238E27FC236}">
                <a16:creationId xmlns:a16="http://schemas.microsoft.com/office/drawing/2014/main" id="{74D0B188-37E6-42D5-BB37-1678E1B1822F}"/>
              </a:ext>
            </a:extLst>
          </p:cNvPr>
          <p:cNvSpPr/>
          <p:nvPr/>
        </p:nvSpPr>
        <p:spPr>
          <a:xfrm rot="10800000">
            <a:off x="910233" y="2814427"/>
            <a:ext cx="2365419" cy="11827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297" y="21600"/>
                </a:lnTo>
                <a:cubicBezTo>
                  <a:pt x="18297" y="13319"/>
                  <a:pt x="14941" y="6606"/>
                  <a:pt x="10800" y="6606"/>
                </a:cubicBezTo>
                <a:cubicBezTo>
                  <a:pt x="6659" y="6606"/>
                  <a:pt x="3303" y="13319"/>
                  <a:pt x="3303" y="21600"/>
                </a:cubicBezTo>
                <a:close/>
              </a:path>
            </a:pathLst>
          </a:custGeom>
          <a:solidFill>
            <a:schemeClr val="accent2"/>
          </a:solidFill>
          <a:ln w="12700">
            <a:miter lim="400000"/>
          </a:ln>
        </p:spPr>
        <p:txBody>
          <a:bodyPr lIns="65023" tIns="65023" rIns="65023" bIns="65023" anchor="ctr"/>
          <a:lstStyle/>
          <a:p>
            <a:pPr defTabSz="1031600" hangingPunct="0">
              <a:defRPr sz="3400">
                <a:solidFill>
                  <a:srgbClr val="1B5E8B">
                    <a:hueOff val="37834"/>
                    <a:satOff val="-2909"/>
                    <a:lumOff val="11670"/>
                  </a:srgbClr>
                </a:solidFill>
              </a:defRPr>
            </a:pPr>
            <a:endParaRPr sz="3400" kern="0">
              <a:solidFill>
                <a:srgbClr val="1B5E8B">
                  <a:hueOff val="37834"/>
                  <a:satOff val="-2909"/>
                  <a:lumOff val="11670"/>
                </a:srgbClr>
              </a:solidFill>
              <a:latin typeface="+mj-lt"/>
              <a:sym typeface="Roboto Condensed"/>
            </a:endParaRPr>
          </a:p>
        </p:txBody>
      </p:sp>
      <p:sp>
        <p:nvSpPr>
          <p:cNvPr id="44" name="Shape 7204">
            <a:extLst>
              <a:ext uri="{FF2B5EF4-FFF2-40B4-BE49-F238E27FC236}">
                <a16:creationId xmlns:a16="http://schemas.microsoft.com/office/drawing/2014/main" id="{26CC9ECE-0513-45A6-86CF-D7377185ABF4}"/>
              </a:ext>
            </a:extLst>
          </p:cNvPr>
          <p:cNvSpPr/>
          <p:nvPr/>
        </p:nvSpPr>
        <p:spPr>
          <a:xfrm rot="10800000">
            <a:off x="9406908" y="2103221"/>
            <a:ext cx="1374619" cy="1374619"/>
          </a:xfrm>
          <a:prstGeom prst="ellipse">
            <a:avLst/>
          </a:prstGeom>
          <a:ln w="12700">
            <a:solidFill>
              <a:srgbClr val="237DB9"/>
            </a:solidFill>
            <a:bevel/>
          </a:ln>
        </p:spPr>
        <p:txBody>
          <a:bodyPr lIns="65023" tIns="65023" rIns="65023" bIns="65023" anchor="ctr"/>
          <a:lstStyle/>
          <a:p>
            <a:pPr algn="ctr" defTabSz="1031600" hangingPunct="0">
              <a:defRPr sz="3400">
                <a:solidFill>
                  <a:srgbClr val="237DB9"/>
                </a:solidFill>
              </a:defRPr>
            </a:pPr>
            <a:endParaRPr sz="3400" kern="0">
              <a:solidFill>
                <a:srgbClr val="237DB9"/>
              </a:solidFill>
              <a:latin typeface="+mj-lt"/>
              <a:sym typeface="Roboto Condensed"/>
            </a:endParaRPr>
          </a:p>
        </p:txBody>
      </p:sp>
      <p:sp>
        <p:nvSpPr>
          <p:cNvPr id="45" name="Shape 7205">
            <a:extLst>
              <a:ext uri="{FF2B5EF4-FFF2-40B4-BE49-F238E27FC236}">
                <a16:creationId xmlns:a16="http://schemas.microsoft.com/office/drawing/2014/main" id="{67E428B0-C7F2-4B89-9FDE-D411C30893A2}"/>
              </a:ext>
            </a:extLst>
          </p:cNvPr>
          <p:cNvSpPr/>
          <p:nvPr/>
        </p:nvSpPr>
        <p:spPr>
          <a:xfrm rot="10800000">
            <a:off x="7401553" y="2103221"/>
            <a:ext cx="1374619" cy="1374619"/>
          </a:xfrm>
          <a:prstGeom prst="ellipse">
            <a:avLst/>
          </a:prstGeom>
          <a:ln w="12700">
            <a:solidFill>
              <a:srgbClr val="15AA96"/>
            </a:solidFill>
            <a:bevel/>
          </a:ln>
        </p:spPr>
        <p:txBody>
          <a:bodyPr lIns="65023" tIns="65023" rIns="65023" bIns="65023" anchor="ctr"/>
          <a:lstStyle/>
          <a:p>
            <a:pPr algn="ctr" defTabSz="1031600" hangingPunct="0">
              <a:defRPr sz="3400">
                <a:solidFill>
                  <a:srgbClr val="15AA96"/>
                </a:solidFill>
              </a:defRPr>
            </a:pPr>
            <a:endParaRPr sz="3400" kern="0">
              <a:solidFill>
                <a:srgbClr val="15AA96"/>
              </a:solidFill>
              <a:latin typeface="+mj-lt"/>
              <a:sym typeface="Roboto Condensed"/>
            </a:endParaRPr>
          </a:p>
        </p:txBody>
      </p:sp>
      <p:sp>
        <p:nvSpPr>
          <p:cNvPr id="46" name="Shape 7206">
            <a:extLst>
              <a:ext uri="{FF2B5EF4-FFF2-40B4-BE49-F238E27FC236}">
                <a16:creationId xmlns:a16="http://schemas.microsoft.com/office/drawing/2014/main" id="{88813C71-D68A-48FB-A807-CA37548E280B}"/>
              </a:ext>
            </a:extLst>
          </p:cNvPr>
          <p:cNvSpPr/>
          <p:nvPr/>
        </p:nvSpPr>
        <p:spPr>
          <a:xfrm rot="10800000">
            <a:off x="5396199" y="2103221"/>
            <a:ext cx="1374619" cy="1374619"/>
          </a:xfrm>
          <a:prstGeom prst="ellipse">
            <a:avLst/>
          </a:prstGeom>
          <a:ln w="12700">
            <a:solidFill>
              <a:srgbClr val="9BB955"/>
            </a:solidFill>
            <a:bevel/>
          </a:ln>
        </p:spPr>
        <p:txBody>
          <a:bodyPr lIns="65023" tIns="65023" rIns="65023" bIns="65023" anchor="ctr"/>
          <a:lstStyle/>
          <a:p>
            <a:pPr algn="ctr" defTabSz="1031600" hangingPunct="0">
              <a:defRPr sz="3400">
                <a:solidFill>
                  <a:srgbClr val="9BB955"/>
                </a:solidFill>
              </a:defRPr>
            </a:pPr>
            <a:endParaRPr sz="3400" kern="0">
              <a:solidFill>
                <a:srgbClr val="9BB955"/>
              </a:solidFill>
              <a:latin typeface="+mj-lt"/>
              <a:sym typeface="Roboto Condensed"/>
            </a:endParaRPr>
          </a:p>
        </p:txBody>
      </p:sp>
      <p:sp>
        <p:nvSpPr>
          <p:cNvPr id="47" name="Shape 7207">
            <a:extLst>
              <a:ext uri="{FF2B5EF4-FFF2-40B4-BE49-F238E27FC236}">
                <a16:creationId xmlns:a16="http://schemas.microsoft.com/office/drawing/2014/main" id="{9FC635C0-58ED-4FB6-894C-A5CA70AC6A89}"/>
              </a:ext>
            </a:extLst>
          </p:cNvPr>
          <p:cNvSpPr/>
          <p:nvPr/>
        </p:nvSpPr>
        <p:spPr>
          <a:xfrm rot="10800000">
            <a:off x="3390844" y="2103221"/>
            <a:ext cx="1374619" cy="1374619"/>
          </a:xfrm>
          <a:prstGeom prst="ellipse">
            <a:avLst/>
          </a:prstGeom>
          <a:ln w="12700">
            <a:solidFill>
              <a:srgbClr val="F19B14"/>
            </a:solidFill>
            <a:bevel/>
          </a:ln>
        </p:spPr>
        <p:txBody>
          <a:bodyPr lIns="65023" tIns="65023" rIns="65023" bIns="65023" anchor="ctr"/>
          <a:lstStyle/>
          <a:p>
            <a:pPr algn="ctr" defTabSz="1031600" hangingPunct="0">
              <a:defRPr sz="3400">
                <a:solidFill>
                  <a:srgbClr val="F19B14"/>
                </a:solidFill>
              </a:defRPr>
            </a:pPr>
            <a:endParaRPr sz="3400" kern="0">
              <a:solidFill>
                <a:srgbClr val="F19B14"/>
              </a:solidFill>
              <a:latin typeface="+mj-lt"/>
              <a:sym typeface="Roboto Condensed"/>
            </a:endParaRPr>
          </a:p>
        </p:txBody>
      </p:sp>
      <p:sp>
        <p:nvSpPr>
          <p:cNvPr id="48" name="Shape 7208">
            <a:extLst>
              <a:ext uri="{FF2B5EF4-FFF2-40B4-BE49-F238E27FC236}">
                <a16:creationId xmlns:a16="http://schemas.microsoft.com/office/drawing/2014/main" id="{47E7E851-E8BA-42B9-955B-100114A788A4}"/>
              </a:ext>
            </a:extLst>
          </p:cNvPr>
          <p:cNvSpPr/>
          <p:nvPr/>
        </p:nvSpPr>
        <p:spPr>
          <a:xfrm rot="10800000">
            <a:off x="1385487" y="2103221"/>
            <a:ext cx="1374619" cy="1374619"/>
          </a:xfrm>
          <a:prstGeom prst="ellipse">
            <a:avLst/>
          </a:prstGeom>
          <a:ln w="12700">
            <a:solidFill>
              <a:schemeClr val="accent2"/>
            </a:solidFill>
            <a:bevel/>
          </a:ln>
        </p:spPr>
        <p:txBody>
          <a:bodyPr lIns="65023" tIns="65023" rIns="65023" bIns="65023" anchor="ctr"/>
          <a:lstStyle/>
          <a:p>
            <a:pPr algn="ctr" defTabSz="1031600" hangingPunct="0">
              <a:defRPr sz="3400">
                <a:solidFill>
                  <a:srgbClr val="BE382C"/>
                </a:solidFill>
              </a:defRPr>
            </a:pPr>
            <a:endParaRPr sz="3400" kern="0">
              <a:solidFill>
                <a:srgbClr val="BE382C"/>
              </a:solidFill>
              <a:latin typeface="+mj-lt"/>
              <a:sym typeface="Roboto Condensed"/>
            </a:endParaRPr>
          </a:p>
        </p:txBody>
      </p:sp>
      <p:pic>
        <p:nvPicPr>
          <p:cNvPr id="76" name="Picture 75">
            <a:extLst>
              <a:ext uri="{FF2B5EF4-FFF2-40B4-BE49-F238E27FC236}">
                <a16:creationId xmlns:a16="http://schemas.microsoft.com/office/drawing/2014/main" id="{BDB93CF3-B41C-47DF-825B-953421C45D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1746" y="1754542"/>
            <a:ext cx="1762100" cy="1762100"/>
          </a:xfrm>
          <a:prstGeom prst="roundRect">
            <a:avLst>
              <a:gd name="adj" fmla="val 50000"/>
            </a:avLst>
          </a:prstGeom>
        </p:spPr>
      </p:pic>
      <p:pic>
        <p:nvPicPr>
          <p:cNvPr id="81" name="Picture 80">
            <a:extLst>
              <a:ext uri="{FF2B5EF4-FFF2-40B4-BE49-F238E27FC236}">
                <a16:creationId xmlns:a16="http://schemas.microsoft.com/office/drawing/2014/main" id="{4F385BB0-5109-4A87-9A63-4288AC081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243064" y="1348856"/>
            <a:ext cx="1688541" cy="2185169"/>
          </a:xfrm>
          <a:prstGeom prst="rect">
            <a:avLst/>
          </a:prstGeom>
        </p:spPr>
      </p:pic>
      <p:pic>
        <p:nvPicPr>
          <p:cNvPr id="86" name="Picture 85">
            <a:extLst>
              <a:ext uri="{FF2B5EF4-FFF2-40B4-BE49-F238E27FC236}">
                <a16:creationId xmlns:a16="http://schemas.microsoft.com/office/drawing/2014/main" id="{50E6D7D9-2E82-48C4-935A-38D390B6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8141" y="1921157"/>
            <a:ext cx="1627219" cy="1627219"/>
          </a:xfrm>
          <a:prstGeom prst="roundRect">
            <a:avLst>
              <a:gd name="adj" fmla="val 47491"/>
            </a:avLst>
          </a:prstGeom>
        </p:spPr>
      </p:pic>
      <p:pic>
        <p:nvPicPr>
          <p:cNvPr id="89" name="Picture 88">
            <a:extLst>
              <a:ext uri="{FF2B5EF4-FFF2-40B4-BE49-F238E27FC236}">
                <a16:creationId xmlns:a16="http://schemas.microsoft.com/office/drawing/2014/main" id="{F525F4DD-F074-4E4B-8D59-E739520F83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3816" y="1715772"/>
            <a:ext cx="1800869" cy="1800869"/>
          </a:xfrm>
          <a:prstGeom prst="roundRect">
            <a:avLst>
              <a:gd name="adj" fmla="val 50000"/>
            </a:avLst>
          </a:prstGeom>
        </p:spPr>
      </p:pic>
      <p:pic>
        <p:nvPicPr>
          <p:cNvPr id="91" name="Picture 90">
            <a:extLst>
              <a:ext uri="{FF2B5EF4-FFF2-40B4-BE49-F238E27FC236}">
                <a16:creationId xmlns:a16="http://schemas.microsoft.com/office/drawing/2014/main" id="{063B8846-954E-440C-A923-1CBB4596A0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3342" y="1886962"/>
            <a:ext cx="1641751" cy="1641751"/>
          </a:xfrm>
          <a:prstGeom prst="roundRect">
            <a:avLst>
              <a:gd name="adj" fmla="val 50000"/>
            </a:avLst>
          </a:prstGeom>
        </p:spPr>
      </p:pic>
      <p:sp>
        <p:nvSpPr>
          <p:cNvPr id="3" name="TextBox 2">
            <a:extLst>
              <a:ext uri="{FF2B5EF4-FFF2-40B4-BE49-F238E27FC236}">
                <a16:creationId xmlns:a16="http://schemas.microsoft.com/office/drawing/2014/main" id="{B238D693-87EA-46A8-9499-1ACE42C7AB39}"/>
              </a:ext>
            </a:extLst>
          </p:cNvPr>
          <p:cNvSpPr txBox="1"/>
          <p:nvPr/>
        </p:nvSpPr>
        <p:spPr>
          <a:xfrm>
            <a:off x="1386197" y="4644293"/>
            <a:ext cx="12030711" cy="646331"/>
          </a:xfrm>
          <a:prstGeom prst="rect">
            <a:avLst/>
          </a:prstGeom>
          <a:noFill/>
        </p:spPr>
        <p:txBody>
          <a:bodyPr wrap="square" rtlCol="0">
            <a:spAutoFit/>
          </a:bodyPr>
          <a:lstStyle/>
          <a:p>
            <a:r>
              <a:rPr lang="en-US" sz="3600" b="1" dirty="0"/>
              <a:t>Diversity and inclusion matters to business today.  </a:t>
            </a:r>
          </a:p>
        </p:txBody>
      </p:sp>
    </p:spTree>
    <p:extLst>
      <p:ext uri="{BB962C8B-B14F-4D97-AF65-F5344CB8AC3E}">
        <p14:creationId xmlns:p14="http://schemas.microsoft.com/office/powerpoint/2010/main" val="1113820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BAC3-FBFE-42E0-BCBB-7AE0AA527C59}"/>
              </a:ext>
            </a:extLst>
          </p:cNvPr>
          <p:cNvSpPr>
            <a:spLocks noGrp="1"/>
          </p:cNvSpPr>
          <p:nvPr>
            <p:ph type="title"/>
          </p:nvPr>
        </p:nvSpPr>
        <p:spPr/>
        <p:txBody>
          <a:bodyPr/>
          <a:lstStyle/>
          <a:p>
            <a:r>
              <a:rPr lang="en-US" dirty="0"/>
              <a:t>Other Resources and Tools</a:t>
            </a:r>
          </a:p>
        </p:txBody>
      </p:sp>
      <p:pic>
        <p:nvPicPr>
          <p:cNvPr id="6" name="Picture 5">
            <a:extLst>
              <a:ext uri="{FF2B5EF4-FFF2-40B4-BE49-F238E27FC236}">
                <a16:creationId xmlns:a16="http://schemas.microsoft.com/office/drawing/2014/main" id="{30F71CFD-70EE-4F6A-925F-AE1D68ADC6A8}"/>
              </a:ext>
            </a:extLst>
          </p:cNvPr>
          <p:cNvPicPr>
            <a:picLocks noChangeAspect="1"/>
          </p:cNvPicPr>
          <p:nvPr/>
        </p:nvPicPr>
        <p:blipFill>
          <a:blip r:embed="rId2"/>
          <a:stretch>
            <a:fillRect/>
          </a:stretch>
        </p:blipFill>
        <p:spPr>
          <a:xfrm>
            <a:off x="377190" y="1223010"/>
            <a:ext cx="9265920" cy="5212080"/>
          </a:xfrm>
          <a:prstGeom prst="rect">
            <a:avLst/>
          </a:prstGeom>
        </p:spPr>
      </p:pic>
    </p:spTree>
    <p:extLst>
      <p:ext uri="{BB962C8B-B14F-4D97-AF65-F5344CB8AC3E}">
        <p14:creationId xmlns:p14="http://schemas.microsoft.com/office/powerpoint/2010/main" val="2670297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BAC3-FBFE-42E0-BCBB-7AE0AA527C59}"/>
              </a:ext>
            </a:extLst>
          </p:cNvPr>
          <p:cNvSpPr>
            <a:spLocks noGrp="1"/>
          </p:cNvSpPr>
          <p:nvPr>
            <p:ph type="title"/>
          </p:nvPr>
        </p:nvSpPr>
        <p:spPr/>
        <p:txBody>
          <a:bodyPr/>
          <a:lstStyle/>
          <a:p>
            <a:r>
              <a:rPr lang="en-US" dirty="0"/>
              <a:t>Other Resources and Tools</a:t>
            </a:r>
          </a:p>
        </p:txBody>
      </p:sp>
      <p:pic>
        <p:nvPicPr>
          <p:cNvPr id="6" name="Picture 5">
            <a:extLst>
              <a:ext uri="{FF2B5EF4-FFF2-40B4-BE49-F238E27FC236}">
                <a16:creationId xmlns:a16="http://schemas.microsoft.com/office/drawing/2014/main" id="{82F65571-C363-4FBA-AA6B-AF7017ED3680}"/>
              </a:ext>
            </a:extLst>
          </p:cNvPr>
          <p:cNvPicPr>
            <a:picLocks noChangeAspect="1"/>
          </p:cNvPicPr>
          <p:nvPr/>
        </p:nvPicPr>
        <p:blipFill>
          <a:blip r:embed="rId2"/>
          <a:stretch>
            <a:fillRect/>
          </a:stretch>
        </p:blipFill>
        <p:spPr>
          <a:xfrm>
            <a:off x="1054100" y="1398267"/>
            <a:ext cx="8554720" cy="4812030"/>
          </a:xfrm>
          <a:prstGeom prst="rect">
            <a:avLst/>
          </a:prstGeom>
        </p:spPr>
      </p:pic>
    </p:spTree>
    <p:extLst>
      <p:ext uri="{BB962C8B-B14F-4D97-AF65-F5344CB8AC3E}">
        <p14:creationId xmlns:p14="http://schemas.microsoft.com/office/powerpoint/2010/main" val="1613379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BAC3-FBFE-42E0-BCBB-7AE0AA527C59}"/>
              </a:ext>
            </a:extLst>
          </p:cNvPr>
          <p:cNvSpPr>
            <a:spLocks noGrp="1"/>
          </p:cNvSpPr>
          <p:nvPr>
            <p:ph type="title"/>
          </p:nvPr>
        </p:nvSpPr>
        <p:spPr/>
        <p:txBody>
          <a:bodyPr/>
          <a:lstStyle/>
          <a:p>
            <a:r>
              <a:rPr lang="en-US" dirty="0"/>
              <a:t>Other Resources and Tools</a:t>
            </a:r>
          </a:p>
        </p:txBody>
      </p:sp>
      <p:pic>
        <p:nvPicPr>
          <p:cNvPr id="4" name="Picture 3">
            <a:extLst>
              <a:ext uri="{FF2B5EF4-FFF2-40B4-BE49-F238E27FC236}">
                <a16:creationId xmlns:a16="http://schemas.microsoft.com/office/drawing/2014/main" id="{F0372A11-78AA-47BF-BFAD-013C7012F43F}"/>
              </a:ext>
            </a:extLst>
          </p:cNvPr>
          <p:cNvPicPr>
            <a:picLocks noChangeAspect="1"/>
          </p:cNvPicPr>
          <p:nvPr/>
        </p:nvPicPr>
        <p:blipFill>
          <a:blip r:embed="rId2"/>
          <a:stretch>
            <a:fillRect/>
          </a:stretch>
        </p:blipFill>
        <p:spPr>
          <a:xfrm>
            <a:off x="1143000" y="1440179"/>
            <a:ext cx="8618220" cy="4847749"/>
          </a:xfrm>
          <a:prstGeom prst="rect">
            <a:avLst/>
          </a:prstGeom>
        </p:spPr>
      </p:pic>
    </p:spTree>
    <p:extLst>
      <p:ext uri="{BB962C8B-B14F-4D97-AF65-F5344CB8AC3E}">
        <p14:creationId xmlns:p14="http://schemas.microsoft.com/office/powerpoint/2010/main" val="2273213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BAC3-FBFE-42E0-BCBB-7AE0AA527C59}"/>
              </a:ext>
            </a:extLst>
          </p:cNvPr>
          <p:cNvSpPr>
            <a:spLocks noGrp="1"/>
          </p:cNvSpPr>
          <p:nvPr>
            <p:ph type="title"/>
          </p:nvPr>
        </p:nvSpPr>
        <p:spPr/>
        <p:txBody>
          <a:bodyPr/>
          <a:lstStyle/>
          <a:p>
            <a:r>
              <a:rPr lang="en-US" dirty="0"/>
              <a:t>Other Resources and Tools</a:t>
            </a:r>
          </a:p>
        </p:txBody>
      </p:sp>
      <p:pic>
        <p:nvPicPr>
          <p:cNvPr id="3" name="Picture 2">
            <a:extLst>
              <a:ext uri="{FF2B5EF4-FFF2-40B4-BE49-F238E27FC236}">
                <a16:creationId xmlns:a16="http://schemas.microsoft.com/office/drawing/2014/main" id="{E643AE7D-169A-41F8-BC8B-65834401A2F6}"/>
              </a:ext>
            </a:extLst>
          </p:cNvPr>
          <p:cNvPicPr>
            <a:picLocks noChangeAspect="1"/>
          </p:cNvPicPr>
          <p:nvPr/>
        </p:nvPicPr>
        <p:blipFill>
          <a:blip r:embed="rId2"/>
          <a:stretch>
            <a:fillRect/>
          </a:stretch>
        </p:blipFill>
        <p:spPr>
          <a:xfrm>
            <a:off x="467357" y="906777"/>
            <a:ext cx="9428478" cy="5303519"/>
          </a:xfrm>
          <a:prstGeom prst="rect">
            <a:avLst/>
          </a:prstGeom>
        </p:spPr>
      </p:pic>
    </p:spTree>
    <p:extLst>
      <p:ext uri="{BB962C8B-B14F-4D97-AF65-F5344CB8AC3E}">
        <p14:creationId xmlns:p14="http://schemas.microsoft.com/office/powerpoint/2010/main" val="1667790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40373" y="1636700"/>
            <a:ext cx="5711253" cy="4528539"/>
          </a:xfrm>
          <a:prstGeom prst="rect">
            <a:avLst/>
          </a:prstGeom>
        </p:spPr>
      </p:pic>
      <p:sp>
        <p:nvSpPr>
          <p:cNvPr id="3" name="Title 2"/>
          <p:cNvSpPr>
            <a:spLocks noGrp="1"/>
          </p:cNvSpPr>
          <p:nvPr>
            <p:ph type="title"/>
          </p:nvPr>
        </p:nvSpPr>
        <p:spPr/>
        <p:txBody>
          <a:bodyPr/>
          <a:lstStyle/>
          <a:p>
            <a:r>
              <a:rPr lang="en-US" dirty="0">
                <a:solidFill>
                  <a:schemeClr val="bg1"/>
                </a:solidFill>
              </a:rPr>
              <a:t>Questions &amp; Discussion</a:t>
            </a:r>
          </a:p>
        </p:txBody>
      </p:sp>
      <p:sp>
        <p:nvSpPr>
          <p:cNvPr id="5" name="AutoShape 2" descr="Image result for shrm pdc logo">
            <a:extLst>
              <a:ext uri="{FF2B5EF4-FFF2-40B4-BE49-F238E27FC236}">
                <a16:creationId xmlns:a16="http://schemas.microsoft.com/office/drawing/2014/main" id="{385DE827-4B63-4568-8FDC-71DE5927CF9B}"/>
              </a:ext>
            </a:extLst>
          </p:cNvPr>
          <p:cNvSpPr>
            <a:spLocks noChangeAspect="1" noChangeArrowheads="1"/>
          </p:cNvSpPr>
          <p:nvPr/>
        </p:nvSpPr>
        <p:spPr bwMode="auto">
          <a:xfrm>
            <a:off x="4838622" y="3001963"/>
            <a:ext cx="1495425" cy="1133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951847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Diversity and Inclusion or Inclusion and Diversity</a:t>
            </a:r>
          </a:p>
        </p:txBody>
      </p:sp>
      <p:pic>
        <p:nvPicPr>
          <p:cNvPr id="6" name="Picture 5"/>
          <p:cNvPicPr>
            <a:picLocks noChangeAspect="1"/>
          </p:cNvPicPr>
          <p:nvPr/>
        </p:nvPicPr>
        <p:blipFill>
          <a:blip r:embed="rId2"/>
          <a:stretch>
            <a:fillRect/>
          </a:stretch>
        </p:blipFill>
        <p:spPr>
          <a:xfrm>
            <a:off x="437992" y="1430631"/>
            <a:ext cx="4688643" cy="5251937"/>
          </a:xfrm>
          <a:prstGeom prst="rect">
            <a:avLst/>
          </a:prstGeom>
        </p:spPr>
      </p:pic>
      <p:sp>
        <p:nvSpPr>
          <p:cNvPr id="7" name="Rectangle 6"/>
          <p:cNvSpPr/>
          <p:nvPr/>
        </p:nvSpPr>
        <p:spPr>
          <a:xfrm>
            <a:off x="5328327" y="2197581"/>
            <a:ext cx="5996067" cy="3293209"/>
          </a:xfrm>
          <a:prstGeom prst="rect">
            <a:avLst/>
          </a:prstGeom>
          <a:noFill/>
        </p:spPr>
        <p:txBody>
          <a:bodyPr wrap="square" lIns="91440" tIns="45720" rIns="91440" bIns="45720">
            <a:spAutoFit/>
          </a:bodyPr>
          <a:lstStyle/>
          <a:p>
            <a:pPr algn="r"/>
            <a:r>
              <a:rPr lang="en-US" sz="4400" b="1" dirty="0">
                <a:ln w="0"/>
                <a:solidFill>
                  <a:schemeClr val="accent1"/>
                </a:solidFill>
                <a:effectLst>
                  <a:outerShdw blurRad="38100" dist="25400" dir="5400000" algn="ctr" rotWithShape="0">
                    <a:srgbClr val="6E747A">
                      <a:alpha val="43000"/>
                    </a:srgbClr>
                  </a:outerShdw>
                </a:effectLst>
                <a:latin typeface="+mj-lt"/>
              </a:rPr>
              <a:t>Things are different today – not only about race anymore.</a:t>
            </a:r>
          </a:p>
          <a:p>
            <a:pPr algn="r"/>
            <a:endParaRPr lang="en-US" sz="4400" b="1" dirty="0">
              <a:ln w="0"/>
              <a:solidFill>
                <a:schemeClr val="accent1"/>
              </a:solidFill>
              <a:effectLst>
                <a:outerShdw blurRad="38100" dist="25400" dir="5400000" algn="ctr" rotWithShape="0">
                  <a:srgbClr val="6E747A">
                    <a:alpha val="43000"/>
                  </a:srgbClr>
                </a:outerShdw>
              </a:effectLst>
              <a:latin typeface="+mj-lt"/>
            </a:endParaRPr>
          </a:p>
          <a:p>
            <a:pPr algn="r"/>
            <a:endParaRPr lang="en-US" sz="3200" dirty="0">
              <a:ln w="0"/>
            </a:endParaRPr>
          </a:p>
        </p:txBody>
      </p:sp>
    </p:spTree>
    <p:extLst>
      <p:ext uri="{BB962C8B-B14F-4D97-AF65-F5344CB8AC3E}">
        <p14:creationId xmlns:p14="http://schemas.microsoft.com/office/powerpoint/2010/main" val="4799085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9892E6-4EA2-4BCD-B0A4-B67D12C4E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60" y="672830"/>
            <a:ext cx="11070076" cy="5535038"/>
          </a:xfrm>
          <a:prstGeom prst="rect">
            <a:avLst/>
          </a:prstGeom>
        </p:spPr>
      </p:pic>
    </p:spTree>
    <p:extLst>
      <p:ext uri="{BB962C8B-B14F-4D97-AF65-F5344CB8AC3E}">
        <p14:creationId xmlns:p14="http://schemas.microsoft.com/office/powerpoint/2010/main" val="28033208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236" y="120098"/>
            <a:ext cx="10972800" cy="805544"/>
          </a:xfrm>
        </p:spPr>
        <p:txBody>
          <a:bodyPr/>
          <a:lstStyle/>
          <a:p>
            <a:r>
              <a:rPr lang="en-US" dirty="0"/>
              <a:t>What do you see?</a:t>
            </a:r>
          </a:p>
        </p:txBody>
      </p:sp>
      <p:sp>
        <p:nvSpPr>
          <p:cNvPr id="4" name="Date Placeholder 3"/>
          <p:cNvSpPr>
            <a:spLocks noGrp="1"/>
          </p:cNvSpPr>
          <p:nvPr>
            <p:ph type="dt" sz="half" idx="4294967295"/>
          </p:nvPr>
        </p:nvSpPr>
        <p:spPr/>
        <p:txBody>
          <a:bodyPr/>
          <a:lstStyle/>
          <a:p>
            <a:pPr algn="ctr" defTabSz="914377">
              <a:defRPr/>
            </a:pPr>
            <a:endParaRPr lang="en-US" sz="500" dirty="0">
              <a:solidFill>
                <a:srgbClr val="3E4E61">
                  <a:tint val="75000"/>
                </a:srgbClr>
              </a:solidFill>
              <a:latin typeface="AvenirNext LT Pro Medium"/>
            </a:endParaRPr>
          </a:p>
        </p:txBody>
      </p:sp>
      <p:sp>
        <p:nvSpPr>
          <p:cNvPr id="5" name="Footer Placeholder 4"/>
          <p:cNvSpPr>
            <a:spLocks noGrp="1"/>
          </p:cNvSpPr>
          <p:nvPr>
            <p:ph type="ftr" sz="quarter" idx="4294967295"/>
          </p:nvPr>
        </p:nvSpPr>
        <p:spPr/>
        <p:txBody>
          <a:bodyPr/>
          <a:lstStyle/>
          <a:p>
            <a:pPr defTabSz="914377">
              <a:defRPr/>
            </a:pPr>
            <a:r>
              <a:rPr lang="en-US" sz="500" dirty="0">
                <a:solidFill>
                  <a:srgbClr val="3E4E61">
                    <a:tint val="75000"/>
                  </a:srgbClr>
                </a:solidFill>
                <a:latin typeface="AvenirNext LT Pro Medium"/>
              </a:rPr>
              <a:t>L</a:t>
            </a:r>
          </a:p>
        </p:txBody>
      </p:sp>
      <p:sp>
        <p:nvSpPr>
          <p:cNvPr id="6" name="Slide Number Placeholder 5"/>
          <p:cNvSpPr>
            <a:spLocks noGrp="1"/>
          </p:cNvSpPr>
          <p:nvPr>
            <p:ph type="sldNum" sz="quarter" idx="4294967295"/>
          </p:nvPr>
        </p:nvSpPr>
        <p:spPr/>
        <p:txBody>
          <a:bodyPr/>
          <a:lstStyle/>
          <a:p>
            <a:pPr defTabSz="914377">
              <a:defRPr/>
            </a:pPr>
            <a:fld id="{A5FE9394-CE47-44DE-A5A4-8A9EB8F9C59D}" type="slidenum">
              <a:rPr lang="en-US" sz="500">
                <a:solidFill>
                  <a:srgbClr val="3E4E61">
                    <a:tint val="75000"/>
                  </a:srgbClr>
                </a:solidFill>
                <a:latin typeface="AvenirNext LT Pro Medium"/>
              </a:rPr>
              <a:pPr defTabSz="914377">
                <a:defRPr/>
              </a:pPr>
              <a:t>5</a:t>
            </a:fld>
            <a:r>
              <a:rPr lang="en-US" sz="500">
                <a:solidFill>
                  <a:srgbClr val="3E4E61">
                    <a:tint val="75000"/>
                  </a:srgbClr>
                </a:solidFill>
                <a:latin typeface="AvenirNext LT Pro Medium"/>
              </a:rPr>
              <a:t>   </a:t>
            </a:r>
            <a:endParaRPr lang="en-US" sz="500" dirty="0">
              <a:solidFill>
                <a:srgbClr val="3E4E61">
                  <a:tint val="75000"/>
                </a:srgbClr>
              </a:solidFill>
              <a:latin typeface="AvenirNext LT Pro Medium"/>
            </a:endParaRPr>
          </a:p>
        </p:txBody>
      </p:sp>
      <p:pic>
        <p:nvPicPr>
          <p:cNvPr id="9" name="Picture 8">
            <a:extLst>
              <a:ext uri="{FF2B5EF4-FFF2-40B4-BE49-F238E27FC236}">
                <a16:creationId xmlns:a16="http://schemas.microsoft.com/office/drawing/2014/main" id="{35981790-211A-47EF-9930-4EA88951D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113" y="1459592"/>
            <a:ext cx="3425774" cy="4316476"/>
          </a:xfrm>
          <a:prstGeom prst="rect">
            <a:avLst/>
          </a:prstGeom>
        </p:spPr>
      </p:pic>
    </p:spTree>
    <p:extLst>
      <p:ext uri="{BB962C8B-B14F-4D97-AF65-F5344CB8AC3E}">
        <p14:creationId xmlns:p14="http://schemas.microsoft.com/office/powerpoint/2010/main" val="23516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236" y="120098"/>
            <a:ext cx="10972800" cy="805544"/>
          </a:xfrm>
        </p:spPr>
        <p:txBody>
          <a:bodyPr/>
          <a:lstStyle/>
          <a:p>
            <a:r>
              <a:rPr lang="en-US" dirty="0"/>
              <a:t>What do you see?</a:t>
            </a:r>
          </a:p>
        </p:txBody>
      </p:sp>
      <p:sp>
        <p:nvSpPr>
          <p:cNvPr id="4" name="Date Placeholder 3"/>
          <p:cNvSpPr>
            <a:spLocks noGrp="1"/>
          </p:cNvSpPr>
          <p:nvPr>
            <p:ph type="dt" sz="half" idx="4294967295"/>
          </p:nvPr>
        </p:nvSpPr>
        <p:spPr/>
        <p:txBody>
          <a:bodyPr/>
          <a:lstStyle/>
          <a:p>
            <a:pPr algn="ctr" defTabSz="914377">
              <a:defRPr/>
            </a:pPr>
            <a:endParaRPr lang="en-US" sz="500" dirty="0">
              <a:solidFill>
                <a:srgbClr val="3E4E61">
                  <a:tint val="75000"/>
                </a:srgbClr>
              </a:solidFill>
              <a:latin typeface="AvenirNext LT Pro Medium"/>
            </a:endParaRPr>
          </a:p>
        </p:txBody>
      </p:sp>
      <p:sp>
        <p:nvSpPr>
          <p:cNvPr id="5" name="Footer Placeholder 4"/>
          <p:cNvSpPr>
            <a:spLocks noGrp="1"/>
          </p:cNvSpPr>
          <p:nvPr>
            <p:ph type="ftr" sz="quarter" idx="4294967295"/>
          </p:nvPr>
        </p:nvSpPr>
        <p:spPr/>
        <p:txBody>
          <a:bodyPr/>
          <a:lstStyle/>
          <a:p>
            <a:pPr defTabSz="914377">
              <a:defRPr/>
            </a:pPr>
            <a:r>
              <a:rPr lang="en-US" sz="500" dirty="0">
                <a:solidFill>
                  <a:srgbClr val="3E4E61">
                    <a:tint val="75000"/>
                  </a:srgbClr>
                </a:solidFill>
                <a:latin typeface="AvenirNext LT Pro Medium"/>
              </a:rPr>
              <a:t>L</a:t>
            </a:r>
          </a:p>
        </p:txBody>
      </p:sp>
      <p:sp>
        <p:nvSpPr>
          <p:cNvPr id="6" name="Slide Number Placeholder 5"/>
          <p:cNvSpPr>
            <a:spLocks noGrp="1"/>
          </p:cNvSpPr>
          <p:nvPr>
            <p:ph type="sldNum" sz="quarter" idx="4294967295"/>
          </p:nvPr>
        </p:nvSpPr>
        <p:spPr/>
        <p:txBody>
          <a:bodyPr/>
          <a:lstStyle/>
          <a:p>
            <a:pPr defTabSz="914377">
              <a:defRPr/>
            </a:pPr>
            <a:fld id="{A5FE9394-CE47-44DE-A5A4-8A9EB8F9C59D}" type="slidenum">
              <a:rPr lang="en-US" sz="500">
                <a:solidFill>
                  <a:srgbClr val="3E4E61">
                    <a:tint val="75000"/>
                  </a:srgbClr>
                </a:solidFill>
                <a:latin typeface="AvenirNext LT Pro Medium"/>
              </a:rPr>
              <a:pPr defTabSz="914377">
                <a:defRPr/>
              </a:pPr>
              <a:t>6</a:t>
            </a:fld>
            <a:r>
              <a:rPr lang="en-US" sz="500">
                <a:solidFill>
                  <a:srgbClr val="3E4E61">
                    <a:tint val="75000"/>
                  </a:srgbClr>
                </a:solidFill>
                <a:latin typeface="AvenirNext LT Pro Medium"/>
              </a:rPr>
              <a:t>   </a:t>
            </a:r>
            <a:endParaRPr lang="en-US" sz="500" dirty="0">
              <a:solidFill>
                <a:srgbClr val="3E4E61">
                  <a:tint val="75000"/>
                </a:srgbClr>
              </a:solidFill>
              <a:latin typeface="AvenirNext LT Pro Medium"/>
            </a:endParaRPr>
          </a:p>
        </p:txBody>
      </p:sp>
      <p:pic>
        <p:nvPicPr>
          <p:cNvPr id="9" name="Picture 8">
            <a:extLst>
              <a:ext uri="{FF2B5EF4-FFF2-40B4-BE49-F238E27FC236}">
                <a16:creationId xmlns:a16="http://schemas.microsoft.com/office/drawing/2014/main" id="{B80E6CDF-1275-41D7-B3BD-92CB02EA9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206" y="1205509"/>
            <a:ext cx="6401587" cy="4801191"/>
          </a:xfrm>
          <a:prstGeom prst="rect">
            <a:avLst/>
          </a:prstGeom>
        </p:spPr>
      </p:pic>
    </p:spTree>
    <p:extLst>
      <p:ext uri="{BB962C8B-B14F-4D97-AF65-F5344CB8AC3E}">
        <p14:creationId xmlns:p14="http://schemas.microsoft.com/office/powerpoint/2010/main" val="332201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236" y="120098"/>
            <a:ext cx="10972800" cy="805544"/>
          </a:xfrm>
        </p:spPr>
        <p:txBody>
          <a:bodyPr/>
          <a:lstStyle/>
          <a:p>
            <a:r>
              <a:rPr lang="en-US" dirty="0"/>
              <a:t>What do you see?</a:t>
            </a:r>
          </a:p>
        </p:txBody>
      </p:sp>
      <p:sp>
        <p:nvSpPr>
          <p:cNvPr id="4" name="Date Placeholder 3"/>
          <p:cNvSpPr>
            <a:spLocks noGrp="1"/>
          </p:cNvSpPr>
          <p:nvPr>
            <p:ph type="dt" sz="half" idx="4294967295"/>
          </p:nvPr>
        </p:nvSpPr>
        <p:spPr/>
        <p:txBody>
          <a:bodyPr/>
          <a:lstStyle/>
          <a:p>
            <a:pPr algn="ctr" defTabSz="914377">
              <a:defRPr/>
            </a:pPr>
            <a:endParaRPr lang="en-US" sz="500" dirty="0">
              <a:solidFill>
                <a:srgbClr val="3E4E61">
                  <a:tint val="75000"/>
                </a:srgbClr>
              </a:solidFill>
              <a:latin typeface="AvenirNext LT Pro Medium"/>
            </a:endParaRPr>
          </a:p>
        </p:txBody>
      </p:sp>
      <p:sp>
        <p:nvSpPr>
          <p:cNvPr id="5" name="Footer Placeholder 4"/>
          <p:cNvSpPr>
            <a:spLocks noGrp="1"/>
          </p:cNvSpPr>
          <p:nvPr>
            <p:ph type="ftr" sz="quarter" idx="4294967295"/>
          </p:nvPr>
        </p:nvSpPr>
        <p:spPr/>
        <p:txBody>
          <a:bodyPr/>
          <a:lstStyle/>
          <a:p>
            <a:pPr defTabSz="914377">
              <a:defRPr/>
            </a:pPr>
            <a:r>
              <a:rPr lang="en-US" sz="500" dirty="0">
                <a:solidFill>
                  <a:srgbClr val="3E4E61">
                    <a:tint val="75000"/>
                  </a:srgbClr>
                </a:solidFill>
                <a:latin typeface="AvenirNext LT Pro Medium"/>
              </a:rPr>
              <a:t>L</a:t>
            </a:r>
          </a:p>
        </p:txBody>
      </p:sp>
      <p:sp>
        <p:nvSpPr>
          <p:cNvPr id="6" name="Slide Number Placeholder 5"/>
          <p:cNvSpPr>
            <a:spLocks noGrp="1"/>
          </p:cNvSpPr>
          <p:nvPr>
            <p:ph type="sldNum" sz="quarter" idx="4294967295"/>
          </p:nvPr>
        </p:nvSpPr>
        <p:spPr/>
        <p:txBody>
          <a:bodyPr/>
          <a:lstStyle/>
          <a:p>
            <a:pPr defTabSz="914377">
              <a:defRPr/>
            </a:pPr>
            <a:fld id="{A5FE9394-CE47-44DE-A5A4-8A9EB8F9C59D}" type="slidenum">
              <a:rPr lang="en-US" sz="500">
                <a:solidFill>
                  <a:srgbClr val="3E4E61">
                    <a:tint val="75000"/>
                  </a:srgbClr>
                </a:solidFill>
                <a:latin typeface="AvenirNext LT Pro Medium"/>
              </a:rPr>
              <a:pPr defTabSz="914377">
                <a:defRPr/>
              </a:pPr>
              <a:t>7</a:t>
            </a:fld>
            <a:r>
              <a:rPr lang="en-US" sz="500">
                <a:solidFill>
                  <a:srgbClr val="3E4E61">
                    <a:tint val="75000"/>
                  </a:srgbClr>
                </a:solidFill>
                <a:latin typeface="AvenirNext LT Pro Medium"/>
              </a:rPr>
              <a:t>   </a:t>
            </a:r>
            <a:endParaRPr lang="en-US" sz="500" dirty="0">
              <a:solidFill>
                <a:srgbClr val="3E4E61">
                  <a:tint val="75000"/>
                </a:srgbClr>
              </a:solidFill>
              <a:latin typeface="AvenirNext LT Pro Medium"/>
            </a:endParaRPr>
          </a:p>
        </p:txBody>
      </p:sp>
      <p:pic>
        <p:nvPicPr>
          <p:cNvPr id="9" name="Picture 8">
            <a:extLst>
              <a:ext uri="{FF2B5EF4-FFF2-40B4-BE49-F238E27FC236}">
                <a16:creationId xmlns:a16="http://schemas.microsoft.com/office/drawing/2014/main" id="{A21C70FD-6CA9-431C-87D3-98ABEC5AD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191" y="1661736"/>
            <a:ext cx="6690889" cy="3746898"/>
          </a:xfrm>
          <a:prstGeom prst="rect">
            <a:avLst/>
          </a:prstGeom>
        </p:spPr>
      </p:pic>
    </p:spTree>
    <p:extLst>
      <p:ext uri="{BB962C8B-B14F-4D97-AF65-F5344CB8AC3E}">
        <p14:creationId xmlns:p14="http://schemas.microsoft.com/office/powerpoint/2010/main" val="72228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236" y="120098"/>
            <a:ext cx="10972800" cy="805544"/>
          </a:xfrm>
        </p:spPr>
        <p:txBody>
          <a:bodyPr/>
          <a:lstStyle/>
          <a:p>
            <a:r>
              <a:rPr lang="en-US" dirty="0"/>
              <a:t>What do you see?</a:t>
            </a:r>
          </a:p>
        </p:txBody>
      </p:sp>
      <p:sp>
        <p:nvSpPr>
          <p:cNvPr id="4" name="Date Placeholder 3"/>
          <p:cNvSpPr>
            <a:spLocks noGrp="1"/>
          </p:cNvSpPr>
          <p:nvPr>
            <p:ph type="dt" sz="half" idx="4294967295"/>
          </p:nvPr>
        </p:nvSpPr>
        <p:spPr/>
        <p:txBody>
          <a:bodyPr/>
          <a:lstStyle/>
          <a:p>
            <a:pPr algn="ctr" defTabSz="914377">
              <a:defRPr/>
            </a:pPr>
            <a:endParaRPr lang="en-US" sz="500" dirty="0">
              <a:solidFill>
                <a:srgbClr val="3E4E61">
                  <a:tint val="75000"/>
                </a:srgbClr>
              </a:solidFill>
              <a:latin typeface="AvenirNext LT Pro Medium"/>
            </a:endParaRPr>
          </a:p>
        </p:txBody>
      </p:sp>
      <p:sp>
        <p:nvSpPr>
          <p:cNvPr id="5" name="Footer Placeholder 4"/>
          <p:cNvSpPr>
            <a:spLocks noGrp="1"/>
          </p:cNvSpPr>
          <p:nvPr>
            <p:ph type="ftr" sz="quarter" idx="4294967295"/>
          </p:nvPr>
        </p:nvSpPr>
        <p:spPr/>
        <p:txBody>
          <a:bodyPr/>
          <a:lstStyle/>
          <a:p>
            <a:pPr defTabSz="914377">
              <a:defRPr/>
            </a:pPr>
            <a:r>
              <a:rPr lang="en-US" sz="500" dirty="0">
                <a:solidFill>
                  <a:srgbClr val="3E4E61">
                    <a:tint val="75000"/>
                  </a:srgbClr>
                </a:solidFill>
                <a:latin typeface="AvenirNext LT Pro Medium"/>
              </a:rPr>
              <a:t>L</a:t>
            </a:r>
          </a:p>
        </p:txBody>
      </p:sp>
      <p:sp>
        <p:nvSpPr>
          <p:cNvPr id="6" name="Slide Number Placeholder 5"/>
          <p:cNvSpPr>
            <a:spLocks noGrp="1"/>
          </p:cNvSpPr>
          <p:nvPr>
            <p:ph type="sldNum" sz="quarter" idx="4294967295"/>
          </p:nvPr>
        </p:nvSpPr>
        <p:spPr/>
        <p:txBody>
          <a:bodyPr/>
          <a:lstStyle/>
          <a:p>
            <a:pPr defTabSz="914377">
              <a:defRPr/>
            </a:pPr>
            <a:fld id="{A5FE9394-CE47-44DE-A5A4-8A9EB8F9C59D}" type="slidenum">
              <a:rPr lang="en-US" sz="500">
                <a:solidFill>
                  <a:srgbClr val="3E4E61">
                    <a:tint val="75000"/>
                  </a:srgbClr>
                </a:solidFill>
                <a:latin typeface="AvenirNext LT Pro Medium"/>
              </a:rPr>
              <a:pPr defTabSz="914377">
                <a:defRPr/>
              </a:pPr>
              <a:t>8</a:t>
            </a:fld>
            <a:r>
              <a:rPr lang="en-US" sz="500">
                <a:solidFill>
                  <a:srgbClr val="3E4E61">
                    <a:tint val="75000"/>
                  </a:srgbClr>
                </a:solidFill>
                <a:latin typeface="AvenirNext LT Pro Medium"/>
              </a:rPr>
              <a:t>   </a:t>
            </a:r>
            <a:endParaRPr lang="en-US" sz="500" dirty="0">
              <a:solidFill>
                <a:srgbClr val="3E4E61">
                  <a:tint val="75000"/>
                </a:srgbClr>
              </a:solidFill>
              <a:latin typeface="AvenirNext LT Pro Medium"/>
            </a:endParaRPr>
          </a:p>
        </p:txBody>
      </p:sp>
      <p:pic>
        <p:nvPicPr>
          <p:cNvPr id="7" name="Picture 6">
            <a:extLst>
              <a:ext uri="{FF2B5EF4-FFF2-40B4-BE49-F238E27FC236}">
                <a16:creationId xmlns:a16="http://schemas.microsoft.com/office/drawing/2014/main" id="{5383F5B1-E529-4B2A-A265-9128B3967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024" y="1462707"/>
            <a:ext cx="5869591" cy="4402194"/>
          </a:xfrm>
          <a:prstGeom prst="rect">
            <a:avLst/>
          </a:prstGeom>
        </p:spPr>
      </p:pic>
    </p:spTree>
    <p:extLst>
      <p:ext uri="{BB962C8B-B14F-4D97-AF65-F5344CB8AC3E}">
        <p14:creationId xmlns:p14="http://schemas.microsoft.com/office/powerpoint/2010/main" val="211201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236" y="120098"/>
            <a:ext cx="10972800" cy="805544"/>
          </a:xfrm>
        </p:spPr>
        <p:txBody>
          <a:bodyPr/>
          <a:lstStyle/>
          <a:p>
            <a:r>
              <a:rPr lang="en-US" dirty="0"/>
              <a:t>What do you see?</a:t>
            </a:r>
          </a:p>
        </p:txBody>
      </p:sp>
      <p:sp>
        <p:nvSpPr>
          <p:cNvPr id="4" name="Date Placeholder 3"/>
          <p:cNvSpPr>
            <a:spLocks noGrp="1"/>
          </p:cNvSpPr>
          <p:nvPr>
            <p:ph type="dt" sz="half" idx="4294967295"/>
          </p:nvPr>
        </p:nvSpPr>
        <p:spPr/>
        <p:txBody>
          <a:bodyPr/>
          <a:lstStyle/>
          <a:p>
            <a:pPr algn="ctr" defTabSz="914377">
              <a:defRPr/>
            </a:pPr>
            <a:endParaRPr lang="en-US" sz="500" dirty="0">
              <a:solidFill>
                <a:srgbClr val="3E4E61">
                  <a:tint val="75000"/>
                </a:srgbClr>
              </a:solidFill>
              <a:latin typeface="AvenirNext LT Pro Medium"/>
            </a:endParaRPr>
          </a:p>
        </p:txBody>
      </p:sp>
      <p:sp>
        <p:nvSpPr>
          <p:cNvPr id="5" name="Footer Placeholder 4"/>
          <p:cNvSpPr>
            <a:spLocks noGrp="1"/>
          </p:cNvSpPr>
          <p:nvPr>
            <p:ph type="ftr" sz="quarter" idx="4294967295"/>
          </p:nvPr>
        </p:nvSpPr>
        <p:spPr/>
        <p:txBody>
          <a:bodyPr/>
          <a:lstStyle/>
          <a:p>
            <a:pPr defTabSz="914377">
              <a:defRPr/>
            </a:pPr>
            <a:r>
              <a:rPr lang="en-US" sz="500" dirty="0">
                <a:solidFill>
                  <a:srgbClr val="3E4E61">
                    <a:tint val="75000"/>
                  </a:srgbClr>
                </a:solidFill>
                <a:latin typeface="AvenirNext LT Pro Medium"/>
              </a:rPr>
              <a:t>L</a:t>
            </a:r>
          </a:p>
        </p:txBody>
      </p:sp>
      <p:sp>
        <p:nvSpPr>
          <p:cNvPr id="6" name="Slide Number Placeholder 5"/>
          <p:cNvSpPr>
            <a:spLocks noGrp="1"/>
          </p:cNvSpPr>
          <p:nvPr>
            <p:ph type="sldNum" sz="quarter" idx="4294967295"/>
          </p:nvPr>
        </p:nvSpPr>
        <p:spPr/>
        <p:txBody>
          <a:bodyPr/>
          <a:lstStyle/>
          <a:p>
            <a:pPr defTabSz="914377">
              <a:defRPr/>
            </a:pPr>
            <a:fld id="{A5FE9394-CE47-44DE-A5A4-8A9EB8F9C59D}" type="slidenum">
              <a:rPr lang="en-US" sz="500">
                <a:solidFill>
                  <a:srgbClr val="3E4E61">
                    <a:tint val="75000"/>
                  </a:srgbClr>
                </a:solidFill>
                <a:latin typeface="AvenirNext LT Pro Medium"/>
              </a:rPr>
              <a:pPr defTabSz="914377">
                <a:defRPr/>
              </a:pPr>
              <a:t>9</a:t>
            </a:fld>
            <a:r>
              <a:rPr lang="en-US" sz="500">
                <a:solidFill>
                  <a:srgbClr val="3E4E61">
                    <a:tint val="75000"/>
                  </a:srgbClr>
                </a:solidFill>
                <a:latin typeface="AvenirNext LT Pro Medium"/>
              </a:rPr>
              <a:t>   </a:t>
            </a:r>
            <a:endParaRPr lang="en-US" sz="500" dirty="0">
              <a:solidFill>
                <a:srgbClr val="3E4E61">
                  <a:tint val="75000"/>
                </a:srgbClr>
              </a:solidFill>
              <a:latin typeface="AvenirNext LT Pro Medium"/>
            </a:endParaRPr>
          </a:p>
        </p:txBody>
      </p:sp>
      <p:sp>
        <p:nvSpPr>
          <p:cNvPr id="9" name="AutoShape 4" descr="portrait of happy women with disability on spring lawn">
            <a:extLst>
              <a:ext uri="{FF2B5EF4-FFF2-40B4-BE49-F238E27FC236}">
                <a16:creationId xmlns:a16="http://schemas.microsoft.com/office/drawing/2014/main" id="{09A07F4C-8BDE-4C8D-A524-220FCFAC03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56BE4103-3712-4428-BF6E-2A47F437B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875" y="1531200"/>
            <a:ext cx="7069597" cy="4150071"/>
          </a:xfrm>
          <a:prstGeom prst="rect">
            <a:avLst/>
          </a:prstGeom>
        </p:spPr>
      </p:pic>
    </p:spTree>
    <p:extLst>
      <p:ext uri="{BB962C8B-B14F-4D97-AF65-F5344CB8AC3E}">
        <p14:creationId xmlns:p14="http://schemas.microsoft.com/office/powerpoint/2010/main" val="2078793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ORICA1 THEME">
  <a:themeElements>
    <a:clrScheme name="Alorica Color Master">
      <a:dk1>
        <a:srgbClr val="58595B"/>
      </a:dk1>
      <a:lt1>
        <a:srgbClr val="FFFFFF"/>
      </a:lt1>
      <a:dk2>
        <a:srgbClr val="000000"/>
      </a:dk2>
      <a:lt2>
        <a:srgbClr val="58595B"/>
      </a:lt2>
      <a:accent1>
        <a:srgbClr val="F58025"/>
      </a:accent1>
      <a:accent2>
        <a:srgbClr val="003A63"/>
      </a:accent2>
      <a:accent3>
        <a:srgbClr val="3A80A4"/>
      </a:accent3>
      <a:accent4>
        <a:srgbClr val="FEC46D"/>
      </a:accent4>
      <a:accent5>
        <a:srgbClr val="FAA636"/>
      </a:accent5>
      <a:accent6>
        <a:srgbClr val="89BBE5"/>
      </a:accent6>
      <a:hlink>
        <a:srgbClr val="003A63"/>
      </a:hlink>
      <a:folHlink>
        <a:srgbClr val="89BBE5"/>
      </a:folHlink>
    </a:clrScheme>
    <a:fontScheme name="Alorica">
      <a:majorFont>
        <a:latin typeface="Arial Narrow"/>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LORICA1 THEME" id="{C94A0AB1-6FDF-4F73-A800-6EAAB711F85A}" vid="{26A0AD9B-9FB4-4F8A-A7B2-1AECDAFACE16}"/>
    </a:ext>
  </a:extLst>
</a:theme>
</file>

<file path=ppt/theme/theme2.xml><?xml version="1.0" encoding="utf-8"?>
<a:theme xmlns:a="http://schemas.openxmlformats.org/drawingml/2006/main" name="Text slide with illustrations">
  <a:themeElements>
    <a:clrScheme name="Alorica Color Master">
      <a:dk1>
        <a:srgbClr val="58595B"/>
      </a:dk1>
      <a:lt1>
        <a:srgbClr val="FFFFFF"/>
      </a:lt1>
      <a:dk2>
        <a:srgbClr val="000000"/>
      </a:dk2>
      <a:lt2>
        <a:srgbClr val="58595B"/>
      </a:lt2>
      <a:accent1>
        <a:srgbClr val="F58025"/>
      </a:accent1>
      <a:accent2>
        <a:srgbClr val="003A63"/>
      </a:accent2>
      <a:accent3>
        <a:srgbClr val="3A80A4"/>
      </a:accent3>
      <a:accent4>
        <a:srgbClr val="FEC46D"/>
      </a:accent4>
      <a:accent5>
        <a:srgbClr val="FAA636"/>
      </a:accent5>
      <a:accent6>
        <a:srgbClr val="89BBE5"/>
      </a:accent6>
      <a:hlink>
        <a:srgbClr val="003A63"/>
      </a:hlink>
      <a:folHlink>
        <a:srgbClr val="89BBE5"/>
      </a:folHlink>
    </a:clrScheme>
    <a:fontScheme name="Alorica Rebrand">
      <a:majorFont>
        <a:latin typeface="Arial Narrow"/>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lorica Template_4x3_v2.potx" id="{F3E0E514-E76B-4291-8326-C065F20F8379}" vid="{62CA05D9-0C03-4BEA-AFAD-BE913CB909D1}"/>
    </a:ext>
  </a:extLst>
</a:theme>
</file>

<file path=ppt/theme/theme3.xml><?xml version="1.0" encoding="utf-8"?>
<a:theme xmlns:a="http://schemas.openxmlformats.org/drawingml/2006/main" name="Alternate Covers">
  <a:themeElements>
    <a:clrScheme name="Alorica Color Master">
      <a:dk1>
        <a:srgbClr val="58595B"/>
      </a:dk1>
      <a:lt1>
        <a:srgbClr val="FFFFFF"/>
      </a:lt1>
      <a:dk2>
        <a:srgbClr val="000000"/>
      </a:dk2>
      <a:lt2>
        <a:srgbClr val="58595B"/>
      </a:lt2>
      <a:accent1>
        <a:srgbClr val="F58025"/>
      </a:accent1>
      <a:accent2>
        <a:srgbClr val="003A63"/>
      </a:accent2>
      <a:accent3>
        <a:srgbClr val="3A80A4"/>
      </a:accent3>
      <a:accent4>
        <a:srgbClr val="FEC46D"/>
      </a:accent4>
      <a:accent5>
        <a:srgbClr val="FAA636"/>
      </a:accent5>
      <a:accent6>
        <a:srgbClr val="89BBE5"/>
      </a:accent6>
      <a:hlink>
        <a:srgbClr val="003A63"/>
      </a:hlink>
      <a:folHlink>
        <a:srgbClr val="89BBE5"/>
      </a:folHlink>
    </a:clrScheme>
    <a:fontScheme name="Alorica Rebrand">
      <a:majorFont>
        <a:latin typeface="Arial Narrow"/>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lorica Template_4x3_v2.potx" id="{F3E0E514-E76B-4291-8326-C065F20F8379}" vid="{7A662B0E-C4C8-4882-8019-4A94E35BA188}"/>
    </a:ext>
  </a:extLst>
</a:theme>
</file>

<file path=ppt/theme/theme4.xml><?xml version="1.0" encoding="utf-8"?>
<a:theme xmlns:a="http://schemas.openxmlformats.org/drawingml/2006/main" name="1_Alternate Transitions">
  <a:themeElements>
    <a:clrScheme name="Alorica Color Master">
      <a:dk1>
        <a:srgbClr val="58595B"/>
      </a:dk1>
      <a:lt1>
        <a:srgbClr val="FFFFFF"/>
      </a:lt1>
      <a:dk2>
        <a:srgbClr val="000000"/>
      </a:dk2>
      <a:lt2>
        <a:srgbClr val="58595B"/>
      </a:lt2>
      <a:accent1>
        <a:srgbClr val="F58025"/>
      </a:accent1>
      <a:accent2>
        <a:srgbClr val="003A63"/>
      </a:accent2>
      <a:accent3>
        <a:srgbClr val="3A80A4"/>
      </a:accent3>
      <a:accent4>
        <a:srgbClr val="FEC46D"/>
      </a:accent4>
      <a:accent5>
        <a:srgbClr val="FAA636"/>
      </a:accent5>
      <a:accent6>
        <a:srgbClr val="89BBE5"/>
      </a:accent6>
      <a:hlink>
        <a:srgbClr val="003A63"/>
      </a:hlink>
      <a:folHlink>
        <a:srgbClr val="89BBE5"/>
      </a:folHlink>
    </a:clrScheme>
    <a:fontScheme name="Alorica Rebrand">
      <a:majorFont>
        <a:latin typeface="Arial Narrow"/>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lorica Template_4x3_v2.potx" id="{F3E0E514-E76B-4291-8326-C065F20F8379}" vid="{7A662B0E-C4C8-4882-8019-4A94E35BA188}"/>
    </a:ext>
  </a:extLst>
</a:theme>
</file>

<file path=ppt/theme/theme5.xml><?xml version="1.0" encoding="utf-8"?>
<a:theme xmlns:a="http://schemas.openxmlformats.org/drawingml/2006/main" name="Closing">
  <a:themeElements>
    <a:clrScheme name="Alorica Color Master">
      <a:dk1>
        <a:srgbClr val="58595B"/>
      </a:dk1>
      <a:lt1>
        <a:srgbClr val="FFFFFF"/>
      </a:lt1>
      <a:dk2>
        <a:srgbClr val="000000"/>
      </a:dk2>
      <a:lt2>
        <a:srgbClr val="58595B"/>
      </a:lt2>
      <a:accent1>
        <a:srgbClr val="F58025"/>
      </a:accent1>
      <a:accent2>
        <a:srgbClr val="003A63"/>
      </a:accent2>
      <a:accent3>
        <a:srgbClr val="3A80A4"/>
      </a:accent3>
      <a:accent4>
        <a:srgbClr val="FEC46D"/>
      </a:accent4>
      <a:accent5>
        <a:srgbClr val="FAA636"/>
      </a:accent5>
      <a:accent6>
        <a:srgbClr val="89BBE5"/>
      </a:accent6>
      <a:hlink>
        <a:srgbClr val="003A63"/>
      </a:hlink>
      <a:folHlink>
        <a:srgbClr val="89BBE5"/>
      </a:folHlink>
    </a:clrScheme>
    <a:fontScheme name="Alorica Rebrand">
      <a:majorFont>
        <a:latin typeface="Arial Narrow"/>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lorica Template_4x3_v2.potx" id="{F3E0E514-E76B-4291-8326-C065F20F8379}" vid="{5B34F9B1-148F-49B6-9348-6B263CCE610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ALORICA1 THEME</Template>
  <TotalTime>14192</TotalTime>
  <Words>472</Words>
  <Application>Microsoft Office PowerPoint</Application>
  <PresentationFormat>Widescreen</PresentationFormat>
  <Paragraphs>106</Paragraphs>
  <Slides>28</Slides>
  <Notes>2</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28</vt:i4>
      </vt:variant>
    </vt:vector>
  </HeadingPairs>
  <TitlesOfParts>
    <vt:vector size="44" baseType="lpstr">
      <vt:lpstr>Arial</vt:lpstr>
      <vt:lpstr>Arial Black</vt:lpstr>
      <vt:lpstr>Arial Narrow</vt:lpstr>
      <vt:lpstr>Arial Unicode MS</vt:lpstr>
      <vt:lpstr>AvenirNext LT Pro Medium</vt:lpstr>
      <vt:lpstr>Berlin Sans FB Demi</vt:lpstr>
      <vt:lpstr>Calibri</vt:lpstr>
      <vt:lpstr>Courier New</vt:lpstr>
      <vt:lpstr>Gill Sans</vt:lpstr>
      <vt:lpstr>Trebuchet MS</vt:lpstr>
      <vt:lpstr>Wingdings</vt:lpstr>
      <vt:lpstr>ALORICA1 THEME</vt:lpstr>
      <vt:lpstr>Text slide with illustrations</vt:lpstr>
      <vt:lpstr>Alternate Covers</vt:lpstr>
      <vt:lpstr>1_Alternate Transitions</vt:lpstr>
      <vt:lpstr>Closing</vt:lpstr>
      <vt:lpstr>PowerPoint Presentation</vt:lpstr>
      <vt:lpstr>About me</vt:lpstr>
      <vt:lpstr>Diversity and Inclusion or Inclusion and Diversity</vt:lpstr>
      <vt:lpstr>PowerPoint Presentation</vt:lpstr>
      <vt:lpstr>What do you see?</vt:lpstr>
      <vt:lpstr>What do you see?</vt:lpstr>
      <vt:lpstr>What do you see?</vt:lpstr>
      <vt:lpstr>What do you see?</vt:lpstr>
      <vt:lpstr>What do you see?</vt:lpstr>
      <vt:lpstr>What do you see?</vt:lpstr>
      <vt:lpstr>What do you see?</vt:lpstr>
      <vt:lpstr>PowerPoint Presentation</vt:lpstr>
      <vt:lpstr>PowerPoint Presentation</vt:lpstr>
      <vt:lpstr>PowerPoint Presentation</vt:lpstr>
      <vt:lpstr>Statistics</vt:lpstr>
      <vt:lpstr>Statistics</vt:lpstr>
      <vt:lpstr>PowerPoint Presentation</vt:lpstr>
      <vt:lpstr>You must have leadership buy-in  It must be part of your culture  All levels must see importance  Metrics and value proposition</vt:lpstr>
      <vt:lpstr>Getting leadership support</vt:lpstr>
      <vt:lpstr>Developing Your D&amp;I Plan</vt:lpstr>
      <vt:lpstr>How do you do it?</vt:lpstr>
      <vt:lpstr>Inclusion and Diversity</vt:lpstr>
      <vt:lpstr>Bottom Line</vt:lpstr>
      <vt:lpstr>Other Resources and Tools</vt:lpstr>
      <vt:lpstr>Other Resources and Tools</vt:lpstr>
      <vt:lpstr>Other Resources and Tools</vt:lpstr>
      <vt:lpstr>Other Resources and Tools</vt:lpstr>
      <vt:lpstr>Questions &amp;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Laura G</dc:creator>
  <cp:lastModifiedBy>Jeffrey Luttrell</cp:lastModifiedBy>
  <cp:revision>112</cp:revision>
  <dcterms:created xsi:type="dcterms:W3CDTF">2017-03-01T22:07:23Z</dcterms:created>
  <dcterms:modified xsi:type="dcterms:W3CDTF">2019-10-06T20:38:39Z</dcterms:modified>
</cp:coreProperties>
</file>